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E2404F-BAF1-42DC-B445-4932D93A6843}">
  <a:tblStyle styleId="{EDE2404F-BAF1-42DC-B445-4932D93A6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01788264_9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e01788264_9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e2f034f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e2f034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e017882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e017882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d66120e2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d66120e2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d66120e27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d66120e27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caa0c7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caa0c7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dcaa0c7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dcaa0c7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d66120e2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d66120e2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dcaa0c7b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dcaa0c7b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dcaa0c7b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dcaa0c7b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e01788264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e01788264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yber.gouv.fr/publications/usage-securise-dopenssh" TargetMode="External"/><Relationship Id="rId4" Type="http://schemas.openxmlformats.org/officeDocument/2006/relationships/hyperlink" Target="https://buzut.net/installer-et-parametrer-fail2ban/" TargetMode="External"/><Relationship Id="rId5" Type="http://schemas.openxmlformats.org/officeDocument/2006/relationships/hyperlink" Target="https://www.elysiria.fr/blog/le-chiffrement-symetriqu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SAE11 - Lot B : Accès SSH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4"/>
            <a:ext cx="81231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GODET Thomas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LEMÉE Raphael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RAVELOSON Ho Koloina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RUF Victoria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VIGNEUX Florian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633550" y="4750650"/>
            <a:ext cx="5940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963350" y="499757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Commandes Fail2Ban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39999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1) sudo apt install fail2ban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2) sudo apt install ssh 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3) sudo systemctl start ssh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4) sudo systemctl status ssh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5) sudo systemctl start fail2ban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6) sudo systemctl status fail2ban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7) cd /etc/fail2ban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8) ls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9) sudo nano jail.local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[sshd]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Ignoreip = 192.156.10.3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Backend = systemctl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enable=tue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port=ssh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filter=ssh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logpath= /var/log/auth.log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Maxretry = 3</a:t>
            </a:r>
            <a:b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8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Bantime = 1m</a:t>
            </a:r>
            <a:endParaRPr sz="138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4311600" y="1152475"/>
            <a:ext cx="45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10) sudo systemctl restart fail2ban</a:t>
            </a:r>
            <a:endParaRPr sz="130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11) sudo systemctl enable fail2ban</a:t>
            </a:r>
            <a:endParaRPr sz="130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12) sudo systemctl status fail2ban</a:t>
            </a:r>
            <a:endParaRPr sz="130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13) ip a (sur la machine qui possède le fail2ban)</a:t>
            </a:r>
            <a:endParaRPr sz="130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Pour “déban” : </a:t>
            </a:r>
            <a:endParaRPr sz="130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1) sudo fail2ban-client status</a:t>
            </a:r>
            <a:endParaRPr sz="1300">
              <a:solidFill>
                <a:srgbClr val="20124D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0124D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2) sudo fail2ban-client set &lt;nom utilisateur&gt;unban ip &lt;IP&gt;</a:t>
            </a:r>
            <a:endParaRPr sz="1300">
              <a:solidFill>
                <a:srgbClr val="20124D"/>
              </a:solidFill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00550" y="20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Conclusion 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651400"/>
            <a:ext cx="8520600" cy="3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lt1"/>
                </a:solidFill>
              </a:rPr>
            </a:br>
            <a:r>
              <a:rPr b="1" lang="en" sz="2200">
                <a:solidFill>
                  <a:schemeClr val="lt1"/>
                </a:solidFill>
              </a:rPr>
              <a:t>PB : En quoi le protocole SSH est-il un outil indispensable à l’hygiène informatique et à la </a:t>
            </a:r>
            <a:endParaRPr b="1"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Cybersécurité ?</a:t>
            </a:r>
            <a:endParaRPr b="1"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lt1"/>
                </a:solidFill>
              </a:rPr>
            </a:br>
            <a:r>
              <a:rPr lang="en" sz="2200">
                <a:solidFill>
                  <a:schemeClr val="lt1"/>
                </a:solidFill>
              </a:rPr>
              <a:t>I - Présentation du protocole SSH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1 - Capacités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2 - Principes de fonctionnement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II - Sécurité de connexion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1 - Méthodes d’authentification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2 - Types de chiffrement et leurs rôles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III - Renforcement de la sécurité de la connexion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1 - Changement du port d’écoute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2 - Algorithmes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3 - Blocage au bout de plusieurs tentatives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/12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29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70D399"/>
                </a:solidFill>
              </a:rPr>
              <a:t>Sources : </a:t>
            </a:r>
            <a:endParaRPr b="1" sz="2820">
              <a:solidFill>
                <a:srgbClr val="70D399"/>
              </a:solidFill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870275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usage 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sécurisé</a:t>
            </a: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openssh Secrétariat général de la Défense et de la Sécurité nationale | Usage d’open SSH [ en ligne ] cyber.gouv , 23/01/2014, 23/01/2014 [ consulté le 24 octobre 2024 ]. Disponible sur :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https://cyber.gouv.fr/publications/usage-securise-dopenssh</a:t>
            </a:r>
            <a:b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-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Install &amp; param Quentin Busuttil | Installation et paramétrage Fail2Ban [ en ligne ] Buzut.net, 27/10/2019 [ consulté le 24 octobre 2024 ]. Disponible sur :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https://buzut.net/installer-et-parametrer-fail2ban/</a:t>
            </a:r>
            <a:b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-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BAN IP Zer00CooL - Bruno | Documentation Ban IP [ en ligne ] Wiki unbuntu-fr, 15/03/2018, 04/10/2024 [ consulté le 24 octobre 2024 ]. Disponible sur : https://doc.ubuntu-fr.org/fail2ban/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Images : 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image chiffrement symétrique Jean-Christian, Chiffrement symétrique [ Schéma ]. Elysiria.fr, 2015. 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https://www.elysiria.fr/blog/le-chiffrement-symetrique</a:t>
            </a:r>
            <a:b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image chiffrement sauvegardes données Adrian, Chiffrement de sauvegardes de données [ Schéma ]. Alliance-informatique.fr, 2023. https://www.alliance-informatique.fr/revue-blog/le-chiffrement-sauvegardes-donnees/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/12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00550" y="20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Sommaire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651400"/>
            <a:ext cx="8520600" cy="39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lt1"/>
                </a:solidFill>
              </a:rPr>
            </a:br>
            <a:r>
              <a:rPr b="1" lang="en" sz="2200">
                <a:solidFill>
                  <a:schemeClr val="lt1"/>
                </a:solidFill>
              </a:rPr>
              <a:t>PB : En quoi le protocole SSH est-il un outil indispensable à l’hygiène informatique et à la </a:t>
            </a:r>
            <a:endParaRPr b="1"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Cybersécurité ?</a:t>
            </a:r>
            <a:endParaRPr b="1"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200">
                <a:solidFill>
                  <a:schemeClr val="lt1"/>
                </a:solidFill>
              </a:rPr>
            </a:br>
            <a:r>
              <a:rPr lang="en" sz="2200">
                <a:solidFill>
                  <a:schemeClr val="lt1"/>
                </a:solidFill>
              </a:rPr>
              <a:t>I - Présentation du protocole SSH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1 - Capacités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2 - Principes de fonctionnement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II - Sécurité de connexion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1 - Méthodes d’authentification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2 - Types de chiffrement et leurs rôles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III - Renforcement de la sécurité de la connexion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1 - Changement du port d’écoute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2 - Algorithmes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3 - Blocage au bout de plusieurs tentatives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/12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- Présentation du protocole SSH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SSH établi une connexion entre 2 machines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Objectif : administrer serveur à distance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Communication chiffrée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1 - Capacités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Envoyer des commandes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Transférer des fichiers à l’aide de SCP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Mise en tunnel</a:t>
            </a:r>
            <a:endParaRPr/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2 - Principe de fonctionnement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36999"/>
            <a:ext cx="3999899" cy="24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832400" y="3970500"/>
            <a:ext cx="39999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Sous protocoles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SSH-USERAUTH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SSH-TRANS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SSH-CONNECT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Sécurité de connexion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1 - </a:t>
            </a:r>
            <a:r>
              <a:rPr b="1" lang="en" sz="1600"/>
              <a:t>Méthodes d’authentification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Avec mot de passe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Avec clé privée / publique</a:t>
            </a:r>
            <a:endParaRPr sz="1600"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311700" y="2391350"/>
            <a:ext cx="863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Commandes utiles :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600"/>
              <a:t>Connexion : </a:t>
            </a:r>
            <a:r>
              <a:rPr lang="en">
                <a:solidFill>
                  <a:schemeClr val="lt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ssh "UTILISATEUR_SERVEUR"@"IP_SERVEUR"</a:t>
            </a:r>
            <a:endParaRPr>
              <a:solidFill>
                <a:schemeClr val="lt2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600"/>
              <a:t>Génération de clés :</a:t>
            </a:r>
            <a:r>
              <a:rPr lang="en" sz="1000">
                <a:solidFill>
                  <a:srgbClr val="337EA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lt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ssh-keygen</a:t>
            </a:r>
            <a:endParaRPr sz="600">
              <a:solidFill>
                <a:srgbClr val="337E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600"/>
              <a:t>Exemple : </a:t>
            </a:r>
            <a:r>
              <a:rPr lang="en">
                <a:solidFill>
                  <a:schemeClr val="lt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chemeClr val="lt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sh-keygen -t ecdsa -b 256</a:t>
            </a:r>
            <a:endParaRPr sz="600">
              <a:solidFill>
                <a:srgbClr val="337EA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 - Sécurité de connexion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681725" y="311325"/>
            <a:ext cx="43011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d’authentification → chiffrement asymétrique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9518"/>
          <a:stretch/>
        </p:blipFill>
        <p:spPr>
          <a:xfrm>
            <a:off x="458600" y="1956625"/>
            <a:ext cx="3436626" cy="11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761425"/>
            <a:ext cx="3655899" cy="11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971850"/>
            <a:ext cx="39999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2 - Type de chiffrement et leurs rôles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Chiffrement </a:t>
            </a:r>
            <a:r>
              <a:rPr b="1" i="1" lang="en"/>
              <a:t>symétrique</a:t>
            </a:r>
            <a:r>
              <a:rPr lang="en"/>
              <a:t>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Chiffrement </a:t>
            </a:r>
            <a:r>
              <a:rPr b="1" i="1" lang="en"/>
              <a:t>asymétrique</a:t>
            </a:r>
            <a:r>
              <a:rPr lang="en"/>
              <a:t> : 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4648375" y="1620125"/>
            <a:ext cx="43773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+++ 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chiffrer de façon rapide des volumes importants de données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 - -</a:t>
            </a: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transmission de la clé doit être confidentielle, distribution des clés ne peut pas être utilisée à large échelle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745225" y="3761425"/>
            <a:ext cx="322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FF00"/>
                </a:solidFill>
                <a:latin typeface="Proxima Nova"/>
                <a:ea typeface="Proxima Nova"/>
                <a:cs typeface="Proxima Nova"/>
                <a:sym typeface="Proxima Nova"/>
              </a:rPr>
              <a:t>+++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Plus sécurisé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- - -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Plus lent</a:t>
            </a:r>
            <a:endParaRPr sz="1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 flipH="1" rot="10800000">
            <a:off x="4206475" y="2266925"/>
            <a:ext cx="441900" cy="3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/>
          <p:nvPr/>
        </p:nvCxnSpPr>
        <p:spPr>
          <a:xfrm flipH="1" rot="10800000">
            <a:off x="4239825" y="4252875"/>
            <a:ext cx="441900" cy="39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7"/>
          <p:cNvCxnSpPr>
            <a:endCxn id="97" idx="2"/>
          </p:cNvCxnSpPr>
          <p:nvPr/>
        </p:nvCxnSpPr>
        <p:spPr>
          <a:xfrm flipH="1" rot="10800000">
            <a:off x="2137650" y="3696150"/>
            <a:ext cx="174000" cy="24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flipH="1" rot="10800000">
            <a:off x="2114199" y="3787300"/>
            <a:ext cx="2316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2114199" y="3852075"/>
            <a:ext cx="2316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70D399"/>
                </a:solidFill>
              </a:rPr>
              <a:t>III - Renforcement de la sécurité de la connexion</a:t>
            </a:r>
            <a:endParaRPr b="1" sz="2820">
              <a:solidFill>
                <a:srgbClr val="70D399"/>
              </a:solidFill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1 - Changement du port d’écoute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2 - Choix de </a:t>
            </a:r>
            <a:r>
              <a:rPr lang="en" sz="3000">
                <a:solidFill>
                  <a:schemeClr val="lt1"/>
                </a:solidFill>
              </a:rPr>
              <a:t>l’algorithme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3 - Blocage au bout de plusieurs tentatives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-"/>
            </a:pPr>
            <a:r>
              <a:rPr lang="en" sz="3000">
                <a:solidFill>
                  <a:schemeClr val="lt1"/>
                </a:solidFill>
              </a:rPr>
              <a:t>Implémentation de base</a:t>
            </a:r>
            <a:endParaRPr sz="3000">
              <a:solidFill>
                <a:schemeClr val="lt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-"/>
            </a:pPr>
            <a:r>
              <a:rPr lang="en" sz="3000">
                <a:solidFill>
                  <a:schemeClr val="lt1"/>
                </a:solidFill>
              </a:rPr>
              <a:t>Fail2Ban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r>
              <a:rPr lang="en">
                <a:solidFill>
                  <a:schemeClr val="lt1"/>
                </a:solidFill>
              </a:rPr>
              <a:t>/12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 - Renforcement de la sécurité de la connexion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1 - Changement du port d’écoute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Objectif : Éviter une partie des menaces → oblige à avoir connaissance du port défini alternativement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Éditer fichier de configuration : </a:t>
            </a:r>
            <a:r>
              <a:rPr lang="en">
                <a:solidFill>
                  <a:schemeClr val="lt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sudo nano /etc/ssh/sshd_config</a:t>
            </a:r>
            <a:endParaRPr sz="2600">
              <a:solidFill>
                <a:schemeClr val="lt2"/>
              </a:solidFill>
              <a:highlight>
                <a:srgbClr val="F3F3F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Changer variable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Port</a:t>
            </a:r>
            <a:endParaRPr sz="24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Enregistrer les modifications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Redémarrer le service SSH : </a:t>
            </a:r>
            <a:r>
              <a:rPr lang="en">
                <a:solidFill>
                  <a:schemeClr val="lt2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sudo systemctl restart sshd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 - Renforcement de la sécurité de la connexion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r>
              <a:rPr b="1" lang="en"/>
              <a:t> - Algorithmes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d’algorithme utilisé → défini le niveau de sécurité de la communication 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Algorithmes et tailles recommandées par l’ANSSI (DSA n’est pas recommandé)</a:t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1857375" y="28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{EDE2404F-BAF1-42DC-B445-4932D93A6843}</a:tableStyleId>
              </a:tblPr>
              <a:tblGrid>
                <a:gridCol w="2253375"/>
                <a:gridCol w="1366125"/>
                <a:gridCol w="1809750"/>
              </a:tblGrid>
              <a:tr h="42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ECDSA &amp; EdDSA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Taille minimale recommandée (bit)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 - Renforcement de la sécurité de la connexion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 - Blocage au bout de plusieurs tentatives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Implémentation de base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Modifier la variable MaxTries dans le fichier de configuration sshd_config</a:t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/12</a:t>
            </a:r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Fail2Ban (permet de bannir une IP client après plusieurs tentatives de connexion échouées)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80">
              <a:solidFill>
                <a:schemeClr val="lt2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