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Lato" panose="020F0502020204030203" pitchFamily="34" charset="0"/>
      <p:regular r:id="rId11"/>
      <p:bold r:id="rId1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2417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108713" y="2872978"/>
            <a:ext cx="8727898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AnikLak: </a:t>
            </a:r>
            <a:r>
              <a:rPr lang="ru-RU" sz="4450" b="1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Автоматизация</a:t>
            </a:r>
            <a:r>
              <a:rPr lang="en-US" sz="4450" b="1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sz="4450" b="1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для</a:t>
            </a:r>
            <a:r>
              <a:rPr lang="en-US" sz="4450" b="1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sz="4450" b="1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мастеров</a:t>
            </a:r>
            <a:r>
              <a:rPr lang="en-US" sz="4450" b="1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ru-RU" sz="4450" b="1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маникюра</a:t>
            </a:r>
            <a:endParaRPr lang="en-US" sz="44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108713" y="4630698"/>
            <a:ext cx="872789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Решение для оптимизации бизнес-процессов частных мастеров маникюра. Упрощение учета, управления клиентами, оборудованием и финансами.</a:t>
            </a:r>
            <a:endParaRPr lang="en-US" sz="175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9F5121C-13A7-E173-73AA-C916E51E77A1}"/>
              </a:ext>
            </a:extLst>
          </p:cNvPr>
          <p:cNvSpPr/>
          <p:nvPr/>
        </p:nvSpPr>
        <p:spPr>
          <a:xfrm>
            <a:off x="12811539" y="7712765"/>
            <a:ext cx="1818861" cy="516835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3EEFABE-471A-D848-4BA2-61CABC423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62915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134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Проблема</a:t>
            </a:r>
            <a:endParaRPr lang="en-US" sz="44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457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Трата времени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038243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На учет материалов, запись клиентов, контроль стерилизации, финансовый учет и пр. часто уходят часы.</a:t>
            </a:r>
            <a:endParaRPr lang="en-US" sz="17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32928" y="3457099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Распыление по разным инструментам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32928" y="4392573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Решение большинства этих проблем есть, но часто они решаются разными инструментами.</a:t>
            </a:r>
            <a:endParaRPr lang="en-US" sz="17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872067" y="3457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Аналитика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72067" y="4038243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Для адаптации к рынку нужно понимать, например, какие услуги пользуются спросом.</a:t>
            </a:r>
            <a:endParaRPr lang="en-US" sz="17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F210C5B-A6C0-9DE8-936E-42650EDE25E7}"/>
              </a:ext>
            </a:extLst>
          </p:cNvPr>
          <p:cNvSpPr/>
          <p:nvPr/>
        </p:nvSpPr>
        <p:spPr>
          <a:xfrm>
            <a:off x="12811539" y="7712765"/>
            <a:ext cx="1818861" cy="516835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8345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Цель проекта</a:t>
            </a:r>
            <a:endParaRPr lang="en-US" sz="44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145863"/>
            <a:ext cx="13042821" cy="1669852"/>
          </a:xfrm>
          <a:prstGeom prst="roundRect">
            <a:avLst>
              <a:gd name="adj" fmla="val 2038"/>
            </a:avLst>
          </a:prstGeom>
          <a:solidFill>
            <a:srgbClr val="E5DFD2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372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Цель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20604" y="2863096"/>
            <a:ext cx="125891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Разработать приложение для автоматизации учета и управления бизнес-процессами частного мастера маникюра.</a:t>
            </a:r>
            <a:endParaRPr lang="en-US" sz="17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793790" y="4042529"/>
            <a:ext cx="13042821" cy="1669852"/>
          </a:xfrm>
          <a:prstGeom prst="roundRect">
            <a:avLst>
              <a:gd name="adj" fmla="val 2038"/>
            </a:avLst>
          </a:prstGeom>
          <a:solidFill>
            <a:srgbClr val="E5DFD2"/>
          </a:solidFill>
          <a:ln/>
        </p:spPr>
      </p:sp>
      <p:sp>
        <p:nvSpPr>
          <p:cNvPr id="7" name="Text 5"/>
          <p:cNvSpPr/>
          <p:nvPr/>
        </p:nvSpPr>
        <p:spPr>
          <a:xfrm>
            <a:off x="1020604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 err="1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Объект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1020604" y="4759762"/>
            <a:ext cx="121388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ru-RU" sz="17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Разработка мобильных приложений, направленных на автоматизацию и оптимизацию бизнес-процессов в сфере услуг.</a:t>
            </a:r>
            <a:endParaRPr lang="en-US" sz="17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793790" y="5939195"/>
            <a:ext cx="13042821" cy="1306949"/>
          </a:xfrm>
          <a:prstGeom prst="roundRect">
            <a:avLst>
              <a:gd name="adj" fmla="val 2603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ru-RU" dirty="0"/>
          </a:p>
        </p:txBody>
      </p:sp>
      <p:sp>
        <p:nvSpPr>
          <p:cNvPr id="10" name="Text 8"/>
          <p:cNvSpPr/>
          <p:nvPr/>
        </p:nvSpPr>
        <p:spPr>
          <a:xfrm>
            <a:off x="1020604" y="61660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020604" y="6656427"/>
            <a:ext cx="125891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FE02527-ECB9-80AB-8F83-C6884E27395E}"/>
              </a:ext>
            </a:extLst>
          </p:cNvPr>
          <p:cNvSpPr/>
          <p:nvPr/>
        </p:nvSpPr>
        <p:spPr>
          <a:xfrm>
            <a:off x="12811539" y="7712765"/>
            <a:ext cx="1818861" cy="516835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34705B87-2375-B7A8-9875-CBACF4E03605}"/>
              </a:ext>
            </a:extLst>
          </p:cNvPr>
          <p:cNvSpPr/>
          <p:nvPr/>
        </p:nvSpPr>
        <p:spPr>
          <a:xfrm>
            <a:off x="1020603" y="61753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 err="1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Предмет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6D4B11A8-3276-5773-FF98-C7B9A24B1CEA}"/>
              </a:ext>
            </a:extLst>
          </p:cNvPr>
          <p:cNvSpPr/>
          <p:nvPr/>
        </p:nvSpPr>
        <p:spPr>
          <a:xfrm>
            <a:off x="1020603" y="6665802"/>
            <a:ext cx="12589193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ru-RU" sz="17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Мобильное приложение для автоматизации учета и управления бизнес-процессами частного </a:t>
            </a:r>
            <a:r>
              <a:rPr lang="ru-RU" sz="175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мастера маникюра.</a:t>
            </a:r>
            <a:endParaRPr lang="en-US" sz="17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562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3427" y="3312557"/>
            <a:ext cx="6120051" cy="6390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Комплексное Решение</a:t>
            </a:r>
            <a:endParaRPr lang="en-US" sz="4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53427" y="4258270"/>
            <a:ext cx="6459617" cy="1505307"/>
          </a:xfrm>
          <a:prstGeom prst="roundRect">
            <a:avLst>
              <a:gd name="adj" fmla="val 2038"/>
            </a:avLst>
          </a:prstGeom>
          <a:solidFill>
            <a:srgbClr val="E5DFD2"/>
          </a:solidFill>
          <a:ln/>
        </p:spPr>
      </p:sp>
      <p:sp>
        <p:nvSpPr>
          <p:cNvPr id="5" name="Text 2"/>
          <p:cNvSpPr/>
          <p:nvPr/>
        </p:nvSpPr>
        <p:spPr>
          <a:xfrm>
            <a:off x="957858" y="4462701"/>
            <a:ext cx="2556272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Учет материалов</a:t>
            </a: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957858" y="4904780"/>
            <a:ext cx="6050756" cy="654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Автоматический учет материалов в зависимости от проведенных услуг.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7417475" y="4258270"/>
            <a:ext cx="6459617" cy="1505307"/>
          </a:xfrm>
          <a:prstGeom prst="roundRect">
            <a:avLst>
              <a:gd name="adj" fmla="val 2038"/>
            </a:avLst>
          </a:prstGeom>
          <a:solidFill>
            <a:srgbClr val="E5DFD2"/>
          </a:solidFill>
          <a:ln/>
        </p:spPr>
      </p:sp>
      <p:sp>
        <p:nvSpPr>
          <p:cNvPr id="8" name="Text 5"/>
          <p:cNvSpPr/>
          <p:nvPr/>
        </p:nvSpPr>
        <p:spPr>
          <a:xfrm>
            <a:off x="7621905" y="4462701"/>
            <a:ext cx="3026926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База данных клиентов</a:t>
            </a: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7621905" y="4904780"/>
            <a:ext cx="6050756" cy="654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Хранение всех записей, заметок о клиентах и прочей статистики, включая применение акций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53427" y="5968008"/>
            <a:ext cx="6459617" cy="1505307"/>
          </a:xfrm>
          <a:prstGeom prst="roundRect">
            <a:avLst>
              <a:gd name="adj" fmla="val 2038"/>
            </a:avLst>
          </a:prstGeom>
          <a:solidFill>
            <a:srgbClr val="E5DFD2"/>
          </a:solidFill>
          <a:ln/>
        </p:spPr>
      </p:sp>
      <p:sp>
        <p:nvSpPr>
          <p:cNvPr id="11" name="Text 8"/>
          <p:cNvSpPr/>
          <p:nvPr/>
        </p:nvSpPr>
        <p:spPr>
          <a:xfrm>
            <a:off x="957858" y="6172438"/>
            <a:ext cx="2556272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Статистика</a:t>
            </a: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957858" y="6614517"/>
            <a:ext cx="6050756" cy="654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Автоматический расчет разного рода статистики, такой как расчет прибыли, популярные услуги и пр.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7417475" y="5968008"/>
            <a:ext cx="6459617" cy="1505307"/>
          </a:xfrm>
          <a:prstGeom prst="roundRect">
            <a:avLst>
              <a:gd name="adj" fmla="val 2038"/>
            </a:avLst>
          </a:prstGeom>
          <a:solidFill>
            <a:srgbClr val="E5DFD2"/>
          </a:solidFill>
          <a:ln/>
        </p:spPr>
      </p:sp>
      <p:sp>
        <p:nvSpPr>
          <p:cNvPr id="14" name="Text 11"/>
          <p:cNvSpPr/>
          <p:nvPr/>
        </p:nvSpPr>
        <p:spPr>
          <a:xfrm>
            <a:off x="7621905" y="6172438"/>
            <a:ext cx="2556272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Контроль</a:t>
            </a: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7621905" y="6614517"/>
            <a:ext cx="6050756" cy="6543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Чек-листы стерилизации и уборки, напоминание о пополнении материалов, обслуживании оборудования и пр.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E4007DC-BD8F-8FC4-2445-A15A3D4A2ABD}"/>
              </a:ext>
            </a:extLst>
          </p:cNvPr>
          <p:cNvSpPr/>
          <p:nvPr/>
        </p:nvSpPr>
        <p:spPr>
          <a:xfrm>
            <a:off x="12811539" y="7712765"/>
            <a:ext cx="1818861" cy="516835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7867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Аналоги</a:t>
            </a:r>
            <a:endParaRPr lang="en-US" sz="44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05442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Yclients</a:t>
            </a:r>
            <a:endParaRPr lang="en-US" sz="26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706535"/>
            <a:ext cx="3978116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Популярная платформа для записи клиентов, управления расписанием, учета доходов и расходов, а также анализа эффективности работы сотрудников. Подходит для салонов красоты и частных мастеров.</a:t>
            </a:r>
            <a:endParaRPr lang="en-US" sz="17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32928" y="305442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DIKIDI Business</a:t>
            </a:r>
            <a:endParaRPr lang="en-US" sz="26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32928" y="3706535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Система управления бизнесом для салонов красоты и частных мастеров. Включает функции онлайн-записи, уведомлений, ведения кассы и учета доходов.</a:t>
            </a:r>
            <a:endParaRPr lang="en-US" sz="17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872067" y="305442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Мой профи</a:t>
            </a:r>
            <a:endParaRPr lang="en-US" sz="26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72067" y="3706535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CRM-система для мастеров красоты, доступная через мобильное приложение. Включает функции записи клиентов, уведомлений, учета доходов и расходов.</a:t>
            </a:r>
            <a:endParaRPr lang="en-US" sz="17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7014A3F-BA12-CA14-6A00-02721A43C813}"/>
              </a:ext>
            </a:extLst>
          </p:cNvPr>
          <p:cNvSpPr/>
          <p:nvPr/>
        </p:nvSpPr>
        <p:spPr>
          <a:xfrm>
            <a:off x="12811539" y="7712765"/>
            <a:ext cx="1818861" cy="516835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40054"/>
            <a:ext cx="58407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Целевая аудитория</a:t>
            </a:r>
            <a:endParaRPr lang="en-US" sz="44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3502462"/>
            <a:ext cx="4196358" cy="2387084"/>
          </a:xfrm>
          <a:prstGeom prst="roundRect">
            <a:avLst>
              <a:gd name="adj" fmla="val 1425"/>
            </a:avLst>
          </a:prstGeom>
          <a:solidFill>
            <a:srgbClr val="E5DFD2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729276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Мастера маникюра/педикюра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20604" y="4574024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Специалисты, профессионально занимающиеся маникюром и педикюром.</a:t>
            </a:r>
            <a:endParaRPr lang="en-US" sz="17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5216962" y="3502462"/>
            <a:ext cx="4196358" cy="2387084"/>
          </a:xfrm>
          <a:prstGeom prst="roundRect">
            <a:avLst>
              <a:gd name="adj" fmla="val 1425"/>
            </a:avLst>
          </a:prstGeom>
          <a:solidFill>
            <a:srgbClr val="E5DFD2"/>
          </a:solidFill>
          <a:ln/>
        </p:spPr>
      </p:sp>
      <p:sp>
        <p:nvSpPr>
          <p:cNvPr id="7" name="Text 5"/>
          <p:cNvSpPr/>
          <p:nvPr/>
        </p:nvSpPr>
        <p:spPr>
          <a:xfrm>
            <a:off x="5443776" y="3729276"/>
            <a:ext cx="37427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Специалисты по ремонту техники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443776" y="4574024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Мастера по ремонту бытовой техники и электроники.</a:t>
            </a:r>
            <a:endParaRPr lang="en-US" sz="17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9640133" y="3502462"/>
            <a:ext cx="4196358" cy="2387084"/>
          </a:xfrm>
          <a:prstGeom prst="roundRect">
            <a:avLst>
              <a:gd name="adj" fmla="val 1425"/>
            </a:avLst>
          </a:prstGeom>
          <a:solidFill>
            <a:srgbClr val="E5DFD2"/>
          </a:solidFill>
          <a:ln/>
        </p:spPr>
      </p:sp>
      <p:sp>
        <p:nvSpPr>
          <p:cNvPr id="10" name="Text 8"/>
          <p:cNvSpPr/>
          <p:nvPr/>
        </p:nvSpPr>
        <p:spPr>
          <a:xfrm>
            <a:off x="9866948" y="37292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Другие мастера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9866948" y="4219694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Любые другие мастера, предоставляющие услуги</a:t>
            </a:r>
            <a:endParaRPr lang="en-US" sz="17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C73D675-4157-D4F8-1713-E1341949AF8D}"/>
              </a:ext>
            </a:extLst>
          </p:cNvPr>
          <p:cNvSpPr/>
          <p:nvPr/>
        </p:nvSpPr>
        <p:spPr>
          <a:xfrm>
            <a:off x="12811539" y="7712765"/>
            <a:ext cx="1818861" cy="516835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0475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Стек технологий</a:t>
            </a:r>
            <a:endParaRPr lang="en-US" sz="44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067163"/>
            <a:ext cx="4120753" cy="412075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4714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База данных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6961823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Entity Framework Core</a:t>
            </a:r>
            <a:endParaRPr lang="en-US" sz="17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2067163"/>
            <a:ext cx="4120872" cy="412087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64715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Backend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5254704" y="6961942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Blazor, ASP.NET Core</a:t>
            </a:r>
            <a:endParaRPr lang="en-US" sz="17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2067163"/>
            <a:ext cx="4120753" cy="412075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6471404"/>
            <a:ext cx="36652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Мобильное приложение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9715738" y="6961823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.NET MAUI</a:t>
            </a:r>
            <a:endParaRPr lang="en-US" sz="17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8649A36-5D3B-490A-3ED5-2F895A0D40F9}"/>
              </a:ext>
            </a:extLst>
          </p:cNvPr>
          <p:cNvSpPr/>
          <p:nvPr/>
        </p:nvSpPr>
        <p:spPr>
          <a:xfrm>
            <a:off x="12811539" y="7712765"/>
            <a:ext cx="1818861" cy="516835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5464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Итоги</a:t>
            </a:r>
            <a:endParaRPr lang="en-US" sz="44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415873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4" name="Text 2"/>
          <p:cNvSpPr/>
          <p:nvPr/>
        </p:nvSpPr>
        <p:spPr>
          <a:xfrm>
            <a:off x="950238" y="4243745"/>
            <a:ext cx="19740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</a:t>
            </a:r>
            <a:endParaRPr lang="en-US" sz="26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530906" y="4158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Автоматизация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530906" y="464915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Простые процессы, меньше рутины.</a:t>
            </a:r>
            <a:endParaRPr lang="en-US" sz="17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5216962" y="415873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8" name="Text 6"/>
          <p:cNvSpPr/>
          <p:nvPr/>
        </p:nvSpPr>
        <p:spPr>
          <a:xfrm>
            <a:off x="5373410" y="4243745"/>
            <a:ext cx="19740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</a:t>
            </a:r>
            <a:endParaRPr lang="en-US" sz="26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5954078" y="4158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Управление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954078" y="4649153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Упрощение контроля бизнеса.</a:t>
            </a:r>
            <a:endParaRPr lang="en-US" sz="17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9640133" y="415873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sp>
        <p:nvSpPr>
          <p:cNvPr id="12" name="Text 10"/>
          <p:cNvSpPr/>
          <p:nvPr/>
        </p:nvSpPr>
        <p:spPr>
          <a:xfrm>
            <a:off x="9796582" y="4243745"/>
            <a:ext cx="19740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</a:t>
            </a:r>
            <a:endParaRPr lang="en-US" sz="26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10377249" y="41587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Эффективность</a:t>
            </a:r>
            <a:endParaRPr lang="en-US"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0377249" y="4649153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Больше времени для клиентов и другие важные задачи.</a:t>
            </a:r>
            <a:endParaRPr lang="en-US" sz="17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4F0963F-E216-4781-B210-1705CEA1CC51}"/>
              </a:ext>
            </a:extLst>
          </p:cNvPr>
          <p:cNvSpPr/>
          <p:nvPr/>
        </p:nvSpPr>
        <p:spPr>
          <a:xfrm>
            <a:off x="12811539" y="7712765"/>
            <a:ext cx="1818861" cy="516835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350</Words>
  <Application>Microsoft Office PowerPoint</Application>
  <PresentationFormat>Произвольный</PresentationFormat>
  <Paragraphs>64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Lato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Hol1k</cp:lastModifiedBy>
  <cp:revision>6</cp:revision>
  <dcterms:created xsi:type="dcterms:W3CDTF">2025-02-20T12:11:31Z</dcterms:created>
  <dcterms:modified xsi:type="dcterms:W3CDTF">2025-02-25T04:35:06Z</dcterms:modified>
</cp:coreProperties>
</file>