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2ABEE-3566-4490-BDAC-C011DAC2D542}" v="17" dt="2022-09-19T16:38:53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 Matheus (renexter)" userId="c4621023-7867-4f84-a442-6acf5cca4afb" providerId="ADAL" clId="{EC22ABEE-3566-4490-BDAC-C011DAC2D542}"/>
    <pc:docChg chg="undo custSel modSld">
      <pc:chgData name="SANTOS Matheus (renexter)" userId="c4621023-7867-4f84-a442-6acf5cca4afb" providerId="ADAL" clId="{EC22ABEE-3566-4490-BDAC-C011DAC2D542}" dt="2022-09-19T16:39:18.661" v="617" actId="14100"/>
      <pc:docMkLst>
        <pc:docMk/>
      </pc:docMkLst>
      <pc:sldChg chg="addSp modSp mod">
        <pc:chgData name="SANTOS Matheus (renexter)" userId="c4621023-7867-4f84-a442-6acf5cca4afb" providerId="ADAL" clId="{EC22ABEE-3566-4490-BDAC-C011DAC2D542}" dt="2022-09-19T16:39:18.661" v="617" actId="14100"/>
        <pc:sldMkLst>
          <pc:docMk/>
          <pc:sldMk cId="2055150077" sldId="258"/>
        </pc:sldMkLst>
        <pc:spChg chg="mod">
          <ac:chgData name="SANTOS Matheus (renexter)" userId="c4621023-7867-4f84-a442-6acf5cca4afb" providerId="ADAL" clId="{EC22ABEE-3566-4490-BDAC-C011DAC2D542}" dt="2022-09-19T16:39:11.983" v="615" actId="14100"/>
          <ac:spMkLst>
            <pc:docMk/>
            <pc:sldMk cId="2055150077" sldId="258"/>
            <ac:spMk id="28" creationId="{5213B687-DE14-42F6-B38C-079F3E030763}"/>
          </ac:spMkLst>
        </pc:spChg>
        <pc:spChg chg="add mod">
          <ac:chgData name="SANTOS Matheus (renexter)" userId="c4621023-7867-4f84-a442-6acf5cca4afb" providerId="ADAL" clId="{EC22ABEE-3566-4490-BDAC-C011DAC2D542}" dt="2022-09-19T11:18:45.023" v="465"/>
          <ac:spMkLst>
            <pc:docMk/>
            <pc:sldMk cId="2055150077" sldId="258"/>
            <ac:spMk id="37" creationId="{A32D09A4-1CBE-4FE0-A2B8-F250483E4A08}"/>
          </ac:spMkLst>
        </pc:spChg>
        <pc:spChg chg="add mod">
          <ac:chgData name="SANTOS Matheus (renexter)" userId="c4621023-7867-4f84-a442-6acf5cca4afb" providerId="ADAL" clId="{EC22ABEE-3566-4490-BDAC-C011DAC2D542}" dt="2022-09-19T11:18:45.023" v="465"/>
          <ac:spMkLst>
            <pc:docMk/>
            <pc:sldMk cId="2055150077" sldId="258"/>
            <ac:spMk id="38" creationId="{832426E5-C850-4436-A607-AA61D87FD86B}"/>
          </ac:spMkLst>
        </pc:spChg>
        <pc:spChg chg="add mod">
          <ac:chgData name="SANTOS Matheus (renexter)" userId="c4621023-7867-4f84-a442-6acf5cca4afb" providerId="ADAL" clId="{EC22ABEE-3566-4490-BDAC-C011DAC2D542}" dt="2022-09-19T16:34:56.111" v="599" actId="14100"/>
          <ac:spMkLst>
            <pc:docMk/>
            <pc:sldMk cId="2055150077" sldId="258"/>
            <ac:spMk id="44" creationId="{33FF82DA-A90E-4B45-8B82-0AB33B1A4684}"/>
          </ac:spMkLst>
        </pc:spChg>
        <pc:spChg chg="add mod">
          <ac:chgData name="SANTOS Matheus (renexter)" userId="c4621023-7867-4f84-a442-6acf5cca4afb" providerId="ADAL" clId="{EC22ABEE-3566-4490-BDAC-C011DAC2D542}" dt="2022-09-19T16:39:14.604" v="616" actId="1076"/>
          <ac:spMkLst>
            <pc:docMk/>
            <pc:sldMk cId="2055150077" sldId="258"/>
            <ac:spMk id="45" creationId="{11B27B77-7551-4DD4-80FD-37C8B3AE6170}"/>
          </ac:spMkLst>
        </pc:spChg>
        <pc:spChg chg="mod">
          <ac:chgData name="SANTOS Matheus (renexter)" userId="c4621023-7867-4f84-a442-6acf5cca4afb" providerId="ADAL" clId="{EC22ABEE-3566-4490-BDAC-C011DAC2D542}" dt="2022-09-19T11:19:03.213" v="472" actId="108"/>
          <ac:spMkLst>
            <pc:docMk/>
            <pc:sldMk cId="2055150077" sldId="258"/>
            <ac:spMk id="61" creationId="{C44CA8A1-F514-48D8-9D7C-151E09ADF70A}"/>
          </ac:spMkLst>
        </pc:spChg>
        <pc:cxnChg chg="mod">
          <ac:chgData name="SANTOS Matheus (renexter)" userId="c4621023-7867-4f84-a442-6acf5cca4afb" providerId="ADAL" clId="{EC22ABEE-3566-4490-BDAC-C011DAC2D542}" dt="2022-09-19T16:39:18.661" v="617" actId="14100"/>
          <ac:cxnSpMkLst>
            <pc:docMk/>
            <pc:sldMk cId="2055150077" sldId="258"/>
            <ac:cxnSpMk id="49" creationId="{2937A161-433F-41B9-9A3D-162A2F896FC6}"/>
          </ac:cxnSpMkLst>
        </pc:cxnChg>
      </pc:sldChg>
      <pc:sldChg chg="addSp delSp modSp mod">
        <pc:chgData name="SANTOS Matheus (renexter)" userId="c4621023-7867-4f84-a442-6acf5cca4afb" providerId="ADAL" clId="{EC22ABEE-3566-4490-BDAC-C011DAC2D542}" dt="2022-09-19T11:18:44.422" v="464"/>
        <pc:sldMkLst>
          <pc:docMk/>
          <pc:sldMk cId="1747589115" sldId="259"/>
        </pc:sldMkLst>
        <pc:spChg chg="del">
          <ac:chgData name="SANTOS Matheus (renexter)" userId="c4621023-7867-4f84-a442-6acf5cca4afb" providerId="ADAL" clId="{EC22ABEE-3566-4490-BDAC-C011DAC2D542}" dt="2022-09-19T11:16:16.669" v="426" actId="478"/>
          <ac:spMkLst>
            <pc:docMk/>
            <pc:sldMk cId="1747589115" sldId="259"/>
            <ac:spMk id="11" creationId="{5B99E3CF-7CBC-4F6D-84AA-0205CCC20214}"/>
          </ac:spMkLst>
        </pc:spChg>
        <pc:spChg chg="del">
          <ac:chgData name="SANTOS Matheus (renexter)" userId="c4621023-7867-4f84-a442-6acf5cca4afb" providerId="ADAL" clId="{EC22ABEE-3566-4490-BDAC-C011DAC2D542}" dt="2022-09-19T11:15:18.036" v="396" actId="478"/>
          <ac:spMkLst>
            <pc:docMk/>
            <pc:sldMk cId="1747589115" sldId="259"/>
            <ac:spMk id="12" creationId="{699153B4-618B-4CFA-A96E-55310DFB3E8A}"/>
          </ac:spMkLst>
        </pc:spChg>
        <pc:spChg chg="del">
          <ac:chgData name="SANTOS Matheus (renexter)" userId="c4621023-7867-4f84-a442-6acf5cca4afb" providerId="ADAL" clId="{EC22ABEE-3566-4490-BDAC-C011DAC2D542}" dt="2022-09-19T11:15:48.776" v="414" actId="478"/>
          <ac:spMkLst>
            <pc:docMk/>
            <pc:sldMk cId="1747589115" sldId="259"/>
            <ac:spMk id="13" creationId="{63C3D0C7-84BD-443C-B727-F64FED39DF4B}"/>
          </ac:spMkLst>
        </pc:spChg>
        <pc:spChg chg="mod">
          <ac:chgData name="SANTOS Matheus (renexter)" userId="c4621023-7867-4f84-a442-6acf5cca4afb" providerId="ADAL" clId="{EC22ABEE-3566-4490-BDAC-C011DAC2D542}" dt="2022-09-19T11:15:26.822" v="413" actId="20577"/>
          <ac:spMkLst>
            <pc:docMk/>
            <pc:sldMk cId="1747589115" sldId="259"/>
            <ac:spMk id="14" creationId="{1C276F4F-D1F3-4BE6-8DFC-FD616240529C}"/>
          </ac:spMkLst>
        </pc:spChg>
        <pc:spChg chg="mod">
          <ac:chgData name="SANTOS Matheus (renexter)" userId="c4621023-7867-4f84-a442-6acf5cca4afb" providerId="ADAL" clId="{EC22ABEE-3566-4490-BDAC-C011DAC2D542}" dt="2022-09-19T11:15:59.351" v="425" actId="20577"/>
          <ac:spMkLst>
            <pc:docMk/>
            <pc:sldMk cId="1747589115" sldId="259"/>
            <ac:spMk id="15" creationId="{09C7BA29-08AE-481D-843D-15CF3A0721D3}"/>
          </ac:spMkLst>
        </pc:spChg>
        <pc:spChg chg="del">
          <ac:chgData name="SANTOS Matheus (renexter)" userId="c4621023-7867-4f84-a442-6acf5cca4afb" providerId="ADAL" clId="{EC22ABEE-3566-4490-BDAC-C011DAC2D542}" dt="2022-09-19T11:15:54.621" v="416" actId="478"/>
          <ac:spMkLst>
            <pc:docMk/>
            <pc:sldMk cId="1747589115" sldId="259"/>
            <ac:spMk id="16" creationId="{25A2BA1A-54BA-4273-B42D-858470A0AAF8}"/>
          </ac:spMkLst>
        </pc:spChg>
        <pc:spChg chg="del">
          <ac:chgData name="SANTOS Matheus (renexter)" userId="c4621023-7867-4f84-a442-6acf5cca4afb" providerId="ADAL" clId="{EC22ABEE-3566-4490-BDAC-C011DAC2D542}" dt="2022-09-19T11:15:48.776" v="414" actId="478"/>
          <ac:spMkLst>
            <pc:docMk/>
            <pc:sldMk cId="1747589115" sldId="259"/>
            <ac:spMk id="17" creationId="{6F242D5D-3574-4C3D-8814-605446057678}"/>
          </ac:spMkLst>
        </pc:spChg>
        <pc:spChg chg="del">
          <ac:chgData name="SANTOS Matheus (renexter)" userId="c4621023-7867-4f84-a442-6acf5cca4afb" providerId="ADAL" clId="{EC22ABEE-3566-4490-BDAC-C011DAC2D542}" dt="2022-09-19T11:15:48.776" v="414" actId="478"/>
          <ac:spMkLst>
            <pc:docMk/>
            <pc:sldMk cId="1747589115" sldId="259"/>
            <ac:spMk id="18" creationId="{27702DC5-FDB6-4329-A035-F80B5C263E78}"/>
          </ac:spMkLst>
        </pc:spChg>
        <pc:spChg chg="del">
          <ac:chgData name="SANTOS Matheus (renexter)" userId="c4621023-7867-4f84-a442-6acf5cca4afb" providerId="ADAL" clId="{EC22ABEE-3566-4490-BDAC-C011DAC2D542}" dt="2022-09-19T11:15:48.776" v="414" actId="478"/>
          <ac:spMkLst>
            <pc:docMk/>
            <pc:sldMk cId="1747589115" sldId="259"/>
            <ac:spMk id="30" creationId="{DC5376AA-97E6-4F71-8E97-DB8E07CB5BE0}"/>
          </ac:spMkLst>
        </pc:spChg>
        <pc:spChg chg="del">
          <ac:chgData name="SANTOS Matheus (renexter)" userId="c4621023-7867-4f84-a442-6acf5cca4afb" providerId="ADAL" clId="{EC22ABEE-3566-4490-BDAC-C011DAC2D542}" dt="2022-09-19T11:15:52.714" v="415" actId="478"/>
          <ac:spMkLst>
            <pc:docMk/>
            <pc:sldMk cId="1747589115" sldId="259"/>
            <ac:spMk id="35" creationId="{7DC9506E-4B37-4EE8-A2F4-ED0454C223DB}"/>
          </ac:spMkLst>
        </pc:spChg>
        <pc:spChg chg="del">
          <ac:chgData name="SANTOS Matheus (renexter)" userId="c4621023-7867-4f84-a442-6acf5cca4afb" providerId="ADAL" clId="{EC22ABEE-3566-4490-BDAC-C011DAC2D542}" dt="2022-09-19T11:15:48.776" v="414" actId="478"/>
          <ac:spMkLst>
            <pc:docMk/>
            <pc:sldMk cId="1747589115" sldId="259"/>
            <ac:spMk id="37" creationId="{46933571-A61C-4AF2-AAD7-4B3F7A58A6A2}"/>
          </ac:spMkLst>
        </pc:spChg>
        <pc:spChg chg="add mod">
          <ac:chgData name="SANTOS Matheus (renexter)" userId="c4621023-7867-4f84-a442-6acf5cca4afb" providerId="ADAL" clId="{EC22ABEE-3566-4490-BDAC-C011DAC2D542}" dt="2022-09-19T11:18:44.422" v="464"/>
          <ac:spMkLst>
            <pc:docMk/>
            <pc:sldMk cId="1747589115" sldId="259"/>
            <ac:spMk id="49" creationId="{E227612D-D362-4AF0-A6DB-FCAFE63933F8}"/>
          </ac:spMkLst>
        </pc:spChg>
        <pc:spChg chg="add mod">
          <ac:chgData name="SANTOS Matheus (renexter)" userId="c4621023-7867-4f84-a442-6acf5cca4afb" providerId="ADAL" clId="{EC22ABEE-3566-4490-BDAC-C011DAC2D542}" dt="2022-09-19T11:18:44.422" v="464"/>
          <ac:spMkLst>
            <pc:docMk/>
            <pc:sldMk cId="1747589115" sldId="259"/>
            <ac:spMk id="50" creationId="{67FED586-C52C-44E9-AB6B-BCC6ECDCBC5B}"/>
          </ac:spMkLst>
        </pc:spChg>
        <pc:cxnChg chg="del mod">
          <ac:chgData name="SANTOS Matheus (renexter)" userId="c4621023-7867-4f84-a442-6acf5cca4afb" providerId="ADAL" clId="{EC22ABEE-3566-4490-BDAC-C011DAC2D542}" dt="2022-09-19T11:15:52.714" v="415" actId="478"/>
          <ac:cxnSpMkLst>
            <pc:docMk/>
            <pc:sldMk cId="1747589115" sldId="259"/>
            <ac:cxnSpMk id="21" creationId="{268A8207-22D5-41B3-A2F1-F10FF695375A}"/>
          </ac:cxnSpMkLst>
        </pc:cxnChg>
        <pc:cxnChg chg="del mod">
          <ac:chgData name="SANTOS Matheus (renexter)" userId="c4621023-7867-4f84-a442-6acf5cca4afb" providerId="ADAL" clId="{EC22ABEE-3566-4490-BDAC-C011DAC2D542}" dt="2022-09-19T11:15:52.714" v="415" actId="478"/>
          <ac:cxnSpMkLst>
            <pc:docMk/>
            <pc:sldMk cId="1747589115" sldId="259"/>
            <ac:cxnSpMk id="26" creationId="{33CA9590-F55C-46AF-A63B-2570EB9B89B7}"/>
          </ac:cxnSpMkLst>
        </pc:cxnChg>
        <pc:cxnChg chg="del mod">
          <ac:chgData name="SANTOS Matheus (renexter)" userId="c4621023-7867-4f84-a442-6acf5cca4afb" providerId="ADAL" clId="{EC22ABEE-3566-4490-BDAC-C011DAC2D542}" dt="2022-09-19T11:15:48.776" v="414" actId="478"/>
          <ac:cxnSpMkLst>
            <pc:docMk/>
            <pc:sldMk cId="1747589115" sldId="259"/>
            <ac:cxnSpMk id="31" creationId="{29614F92-623D-4385-B7BB-0EDE44C22571}"/>
          </ac:cxnSpMkLst>
        </pc:cxnChg>
        <pc:cxnChg chg="del mod">
          <ac:chgData name="SANTOS Matheus (renexter)" userId="c4621023-7867-4f84-a442-6acf5cca4afb" providerId="ADAL" clId="{EC22ABEE-3566-4490-BDAC-C011DAC2D542}" dt="2022-09-19T11:15:52.714" v="415" actId="478"/>
          <ac:cxnSpMkLst>
            <pc:docMk/>
            <pc:sldMk cId="1747589115" sldId="259"/>
            <ac:cxnSpMk id="32" creationId="{037CC24D-6613-4786-A8DB-BDB6D1A7B231}"/>
          </ac:cxnSpMkLst>
        </pc:cxnChg>
        <pc:cxnChg chg="del mod">
          <ac:chgData name="SANTOS Matheus (renexter)" userId="c4621023-7867-4f84-a442-6acf5cca4afb" providerId="ADAL" clId="{EC22ABEE-3566-4490-BDAC-C011DAC2D542}" dt="2022-09-19T11:15:48.776" v="414" actId="478"/>
          <ac:cxnSpMkLst>
            <pc:docMk/>
            <pc:sldMk cId="1747589115" sldId="259"/>
            <ac:cxnSpMk id="36" creationId="{F8C11EC0-1A12-46ED-BACB-EC71C7D4811C}"/>
          </ac:cxnSpMkLst>
        </pc:cxnChg>
        <pc:cxnChg chg="del mod">
          <ac:chgData name="SANTOS Matheus (renexter)" userId="c4621023-7867-4f84-a442-6acf5cca4afb" providerId="ADAL" clId="{EC22ABEE-3566-4490-BDAC-C011DAC2D542}" dt="2022-09-19T11:15:48.776" v="414" actId="478"/>
          <ac:cxnSpMkLst>
            <pc:docMk/>
            <pc:sldMk cId="1747589115" sldId="259"/>
            <ac:cxnSpMk id="38" creationId="{87017827-CB1B-44B0-AB75-67682478A4D1}"/>
          </ac:cxnSpMkLst>
        </pc:cxnChg>
      </pc:sldChg>
      <pc:sldChg chg="addSp modSp mod">
        <pc:chgData name="SANTOS Matheus (renexter)" userId="c4621023-7867-4f84-a442-6acf5cca4afb" providerId="ADAL" clId="{EC22ABEE-3566-4490-BDAC-C011DAC2D542}" dt="2022-09-19T16:33:59.149" v="597" actId="14100"/>
        <pc:sldMkLst>
          <pc:docMk/>
          <pc:sldMk cId="858462903" sldId="260"/>
        </pc:sldMkLst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3" creationId="{7A4B3746-276B-4C39-B779-FC01FB9654F8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28" creationId="{5213B687-DE14-42F6-B38C-079F3E030763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29" creationId="{B32B397F-8674-433C-BE7A-F9FE468C6668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36" creationId="{4992D06C-AFB3-4874-BA17-2C6F008EA472}"/>
          </ac:spMkLst>
        </pc:spChg>
        <pc:spChg chg="add mod">
          <ac:chgData name="SANTOS Matheus (renexter)" userId="c4621023-7867-4f84-a442-6acf5cca4afb" providerId="ADAL" clId="{EC22ABEE-3566-4490-BDAC-C011DAC2D542}" dt="2022-09-19T11:18:46.169" v="466"/>
          <ac:spMkLst>
            <pc:docMk/>
            <pc:sldMk cId="858462903" sldId="260"/>
            <ac:spMk id="37" creationId="{A6A47D27-36B6-4657-9E2A-761404320A29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39" creationId="{1C6A42DA-0B76-43D4-B77A-4703390BFA89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40" creationId="{43A4FF2D-FAD6-4254-8F03-85F057D7526D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41" creationId="{FF86342B-15DD-4CEC-9305-5658376E47AB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42" creationId="{3131B983-A6FD-4AC1-815F-F1FE6B74A967}"/>
          </ac:spMkLst>
        </pc:spChg>
        <pc:spChg chg="mod">
          <ac:chgData name="SANTOS Matheus (renexter)" userId="c4621023-7867-4f84-a442-6acf5cca4afb" providerId="ADAL" clId="{EC22ABEE-3566-4490-BDAC-C011DAC2D542}" dt="2022-09-19T16:33:49.469" v="596" actId="1035"/>
          <ac:spMkLst>
            <pc:docMk/>
            <pc:sldMk cId="858462903" sldId="260"/>
            <ac:spMk id="46" creationId="{0F3221A9-9F34-497B-8CA0-EA1BB74A8C75}"/>
          </ac:spMkLst>
        </pc:spChg>
        <pc:spChg chg="add mod">
          <ac:chgData name="SANTOS Matheus (renexter)" userId="c4621023-7867-4f84-a442-6acf5cca4afb" providerId="ADAL" clId="{EC22ABEE-3566-4490-BDAC-C011DAC2D542}" dt="2022-09-19T11:18:46.169" v="466"/>
          <ac:spMkLst>
            <pc:docMk/>
            <pc:sldMk cId="858462903" sldId="260"/>
            <ac:spMk id="47" creationId="{D50264E0-0FBF-4773-96F7-AF1610D43450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48" creationId="{5DD78182-9C3C-440B-BC8F-4D91072AA92D}"/>
          </ac:spMkLst>
        </pc:spChg>
        <pc:spChg chg="mod">
          <ac:chgData name="SANTOS Matheus (renexter)" userId="c4621023-7867-4f84-a442-6acf5cca4afb" providerId="ADAL" clId="{EC22ABEE-3566-4490-BDAC-C011DAC2D542}" dt="2022-09-19T11:19:00.727" v="471" actId="108"/>
          <ac:spMkLst>
            <pc:docMk/>
            <pc:sldMk cId="858462903" sldId="260"/>
            <ac:spMk id="61" creationId="{C44CA8A1-F514-48D8-9D7C-151E09ADF70A}"/>
          </ac:spMkLst>
        </pc:spChg>
        <pc:spChg chg="mod">
          <ac:chgData name="SANTOS Matheus (renexter)" userId="c4621023-7867-4f84-a442-6acf5cca4afb" providerId="ADAL" clId="{EC22ABEE-3566-4490-BDAC-C011DAC2D542}" dt="2022-09-19T16:33:41.674" v="557" actId="1035"/>
          <ac:spMkLst>
            <pc:docMk/>
            <pc:sldMk cId="858462903" sldId="260"/>
            <ac:spMk id="62" creationId="{792BA7D6-AFA9-4031-9C62-BD0B19B4A06A}"/>
          </ac:spMkLst>
        </pc:spChg>
        <pc:cxnChg chg="mod">
          <ac:chgData name="SANTOS Matheus (renexter)" userId="c4621023-7867-4f84-a442-6acf5cca4afb" providerId="ADAL" clId="{EC22ABEE-3566-4490-BDAC-C011DAC2D542}" dt="2022-09-19T16:33:41.674" v="557" actId="1035"/>
          <ac:cxnSpMkLst>
            <pc:docMk/>
            <pc:sldMk cId="858462903" sldId="260"/>
            <ac:cxnSpMk id="20" creationId="{0F38E741-0715-49ED-9C12-9AF704F8C0D4}"/>
          </ac:cxnSpMkLst>
        </pc:cxnChg>
        <pc:cxnChg chg="mod">
          <ac:chgData name="SANTOS Matheus (renexter)" userId="c4621023-7867-4f84-a442-6acf5cca4afb" providerId="ADAL" clId="{EC22ABEE-3566-4490-BDAC-C011DAC2D542}" dt="2022-09-19T16:33:41.674" v="557" actId="1035"/>
          <ac:cxnSpMkLst>
            <pc:docMk/>
            <pc:sldMk cId="858462903" sldId="260"/>
            <ac:cxnSpMk id="38" creationId="{FA0BFE40-121C-48BE-A023-8B4B12C55029}"/>
          </ac:cxnSpMkLst>
        </pc:cxnChg>
        <pc:cxnChg chg="mod">
          <ac:chgData name="SANTOS Matheus (renexter)" userId="c4621023-7867-4f84-a442-6acf5cca4afb" providerId="ADAL" clId="{EC22ABEE-3566-4490-BDAC-C011DAC2D542}" dt="2022-09-19T16:33:41.674" v="557" actId="1035"/>
          <ac:cxnSpMkLst>
            <pc:docMk/>
            <pc:sldMk cId="858462903" sldId="260"/>
            <ac:cxnSpMk id="43" creationId="{32AEA67E-B824-4B55-B529-C8748778953F}"/>
          </ac:cxnSpMkLst>
        </pc:cxnChg>
        <pc:cxnChg chg="mod">
          <ac:chgData name="SANTOS Matheus (renexter)" userId="c4621023-7867-4f84-a442-6acf5cca4afb" providerId="ADAL" clId="{EC22ABEE-3566-4490-BDAC-C011DAC2D542}" dt="2022-09-19T16:33:41.674" v="557" actId="1035"/>
          <ac:cxnSpMkLst>
            <pc:docMk/>
            <pc:sldMk cId="858462903" sldId="260"/>
            <ac:cxnSpMk id="49" creationId="{2937A161-433F-41B9-9A3D-162A2F896FC6}"/>
          </ac:cxnSpMkLst>
        </pc:cxnChg>
        <pc:cxnChg chg="mod">
          <ac:chgData name="SANTOS Matheus (renexter)" userId="c4621023-7867-4f84-a442-6acf5cca4afb" providerId="ADAL" clId="{EC22ABEE-3566-4490-BDAC-C011DAC2D542}" dt="2022-09-19T16:33:59.149" v="597" actId="14100"/>
          <ac:cxnSpMkLst>
            <pc:docMk/>
            <pc:sldMk cId="858462903" sldId="260"/>
            <ac:cxnSpMk id="50" creationId="{DF63EA84-59AD-4DD1-A018-94CDF8339420}"/>
          </ac:cxnSpMkLst>
        </pc:cxnChg>
      </pc:sldChg>
      <pc:sldChg chg="addSp delSp modSp mod">
        <pc:chgData name="SANTOS Matheus (renexter)" userId="c4621023-7867-4f84-a442-6acf5cca4afb" providerId="ADAL" clId="{EC22ABEE-3566-4490-BDAC-C011DAC2D542}" dt="2022-09-19T11:18:53.557" v="470" actId="108"/>
        <pc:sldMkLst>
          <pc:docMk/>
          <pc:sldMk cId="1778910522" sldId="261"/>
        </pc:sldMkLst>
        <pc:spChg chg="mod">
          <ac:chgData name="SANTOS Matheus (renexter)" userId="c4621023-7867-4f84-a442-6acf5cca4afb" providerId="ADAL" clId="{EC22ABEE-3566-4490-BDAC-C011DAC2D542}" dt="2022-09-19T11:12:03.348" v="347" actId="20577"/>
          <ac:spMkLst>
            <pc:docMk/>
            <pc:sldMk cId="1778910522" sldId="261"/>
            <ac:spMk id="2" creationId="{8E7D8632-DB8A-4FD3-863D-967F97C52963}"/>
          </ac:spMkLst>
        </pc:spChg>
        <pc:spChg chg="mod">
          <ac:chgData name="SANTOS Matheus (renexter)" userId="c4621023-7867-4f84-a442-6acf5cca4afb" providerId="ADAL" clId="{EC22ABEE-3566-4490-BDAC-C011DAC2D542}" dt="2022-09-19T11:00:06.011" v="54" actId="1035"/>
          <ac:spMkLst>
            <pc:docMk/>
            <pc:sldMk cId="1778910522" sldId="261"/>
            <ac:spMk id="53" creationId="{4FA3963F-595C-46EB-BD05-1F7EB8FC5285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54" creationId="{26E6F32F-6DAB-431E-ADD2-32A1824EDAF3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55" creationId="{858EEF70-B6AA-4307-9296-6E0677B5C28C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56" creationId="{FA68CAF2-75EE-4435-B59B-16ABAF639962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57" creationId="{E1000C6D-29DC-4B99-A1ED-B06CBFDBC558}"/>
          </ac:spMkLst>
        </pc:spChg>
        <pc:spChg chg="mod">
          <ac:chgData name="SANTOS Matheus (renexter)" userId="c4621023-7867-4f84-a442-6acf5cca4afb" providerId="ADAL" clId="{EC22ABEE-3566-4490-BDAC-C011DAC2D542}" dt="2022-09-19T11:18:52.998" v="469" actId="108"/>
          <ac:spMkLst>
            <pc:docMk/>
            <pc:sldMk cId="1778910522" sldId="261"/>
            <ac:spMk id="61" creationId="{C44CA8A1-F514-48D8-9D7C-151E09ADF70A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62" creationId="{C4AE3AB5-BC7C-4E70-977B-F73372004553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63" creationId="{0F29CA32-2E57-4FF5-8B56-5D90DEC670AC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64" creationId="{E54B9DE0-A996-4C00-909C-C9A41EE77E80}"/>
          </ac:spMkLst>
        </pc:spChg>
        <pc:spChg chg="del">
          <ac:chgData name="SANTOS Matheus (renexter)" userId="c4621023-7867-4f84-a442-6acf5cca4afb" providerId="ADAL" clId="{EC22ABEE-3566-4490-BDAC-C011DAC2D542}" dt="2022-09-19T10:58:57.189" v="50" actId="478"/>
          <ac:spMkLst>
            <pc:docMk/>
            <pc:sldMk cId="1778910522" sldId="261"/>
            <ac:spMk id="65" creationId="{7100C120-6C4E-4669-A188-3E76F041A829}"/>
          </ac:spMkLst>
        </pc:spChg>
        <pc:spChg chg="mod">
          <ac:chgData name="SANTOS Matheus (renexter)" userId="c4621023-7867-4f84-a442-6acf5cca4afb" providerId="ADAL" clId="{EC22ABEE-3566-4490-BDAC-C011DAC2D542}" dt="2022-09-19T11:01:05.342" v="55" actId="1035"/>
          <ac:spMkLst>
            <pc:docMk/>
            <pc:sldMk cId="1778910522" sldId="261"/>
            <ac:spMk id="67" creationId="{0E11F120-5ECE-4E96-8791-A2B4666CC703}"/>
          </ac:spMkLst>
        </pc:spChg>
        <pc:spChg chg="mod">
          <ac:chgData name="SANTOS Matheus (renexter)" userId="c4621023-7867-4f84-a442-6acf5cca4afb" providerId="ADAL" clId="{EC22ABEE-3566-4490-BDAC-C011DAC2D542}" dt="2022-09-19T10:57:51.101" v="15" actId="20577"/>
          <ac:spMkLst>
            <pc:docMk/>
            <pc:sldMk cId="1778910522" sldId="261"/>
            <ac:spMk id="69" creationId="{D4ECE81B-BA93-4F43-A067-53F7C129404C}"/>
          </ac:spMkLst>
        </pc:spChg>
        <pc:spChg chg="del">
          <ac:chgData name="SANTOS Matheus (renexter)" userId="c4621023-7867-4f84-a442-6acf5cca4afb" providerId="ADAL" clId="{EC22ABEE-3566-4490-BDAC-C011DAC2D542}" dt="2022-09-19T10:58:05.031" v="16" actId="478"/>
          <ac:spMkLst>
            <pc:docMk/>
            <pc:sldMk cId="1778910522" sldId="261"/>
            <ac:spMk id="70" creationId="{F12428D7-F514-4BA4-926B-9DBB42F7B131}"/>
          </ac:spMkLst>
        </pc:spChg>
        <pc:spChg chg="mod">
          <ac:chgData name="SANTOS Matheus (renexter)" userId="c4621023-7867-4f84-a442-6acf5cca4afb" providerId="ADAL" clId="{EC22ABEE-3566-4490-BDAC-C011DAC2D542}" dt="2022-09-19T10:58:41.145" v="49" actId="14100"/>
          <ac:spMkLst>
            <pc:docMk/>
            <pc:sldMk cId="1778910522" sldId="261"/>
            <ac:spMk id="71" creationId="{5C7C7BF9-9CDF-41A5-96D0-1AE782186D21}"/>
          </ac:spMkLst>
        </pc:spChg>
        <pc:spChg chg="del">
          <ac:chgData name="SANTOS Matheus (renexter)" userId="c4621023-7867-4f84-a442-6acf5cca4afb" providerId="ADAL" clId="{EC22ABEE-3566-4490-BDAC-C011DAC2D542}" dt="2022-09-19T11:02:54.473" v="122" actId="478"/>
          <ac:spMkLst>
            <pc:docMk/>
            <pc:sldMk cId="1778910522" sldId="261"/>
            <ac:spMk id="72" creationId="{80EA41B2-7DE8-4D52-8EBB-083C631F42A8}"/>
          </ac:spMkLst>
        </pc:spChg>
        <pc:spChg chg="del">
          <ac:chgData name="SANTOS Matheus (renexter)" userId="c4621023-7867-4f84-a442-6acf5cca4afb" providerId="ADAL" clId="{EC22ABEE-3566-4490-BDAC-C011DAC2D542}" dt="2022-09-19T10:58:05.031" v="16" actId="478"/>
          <ac:spMkLst>
            <pc:docMk/>
            <pc:sldMk cId="1778910522" sldId="261"/>
            <ac:spMk id="73" creationId="{9AE91BEE-A466-439E-AB26-D0905D02B4F8}"/>
          </ac:spMkLst>
        </pc:spChg>
        <pc:spChg chg="mod">
          <ac:chgData name="SANTOS Matheus (renexter)" userId="c4621023-7867-4f84-a442-6acf5cca4afb" providerId="ADAL" clId="{EC22ABEE-3566-4490-BDAC-C011DAC2D542}" dt="2022-09-19T10:58:34.019" v="46" actId="6549"/>
          <ac:spMkLst>
            <pc:docMk/>
            <pc:sldMk cId="1778910522" sldId="261"/>
            <ac:spMk id="75" creationId="{625048EA-5324-4542-8E25-E99A6DC2D320}"/>
          </ac:spMkLst>
        </pc:spChg>
        <pc:spChg chg="mod">
          <ac:chgData name="SANTOS Matheus (renexter)" userId="c4621023-7867-4f84-a442-6acf5cca4afb" providerId="ADAL" clId="{EC22ABEE-3566-4490-BDAC-C011DAC2D542}" dt="2022-09-19T10:58:36.681" v="48" actId="1038"/>
          <ac:spMkLst>
            <pc:docMk/>
            <pc:sldMk cId="1778910522" sldId="261"/>
            <ac:spMk id="76" creationId="{0917E47A-1CD7-4635-A70A-3B48FCCCEC27}"/>
          </ac:spMkLst>
        </pc:spChg>
        <pc:spChg chg="mod">
          <ac:chgData name="SANTOS Matheus (renexter)" userId="c4621023-7867-4f84-a442-6acf5cca4afb" providerId="ADAL" clId="{EC22ABEE-3566-4490-BDAC-C011DAC2D542}" dt="2022-09-19T11:11:35.482" v="339" actId="14100"/>
          <ac:spMkLst>
            <pc:docMk/>
            <pc:sldMk cId="1778910522" sldId="261"/>
            <ac:spMk id="80" creationId="{82962B48-C158-45E8-9A85-74484AA4A14C}"/>
          </ac:spMkLst>
        </pc:spChg>
        <pc:spChg chg="mod">
          <ac:chgData name="SANTOS Matheus (renexter)" userId="c4621023-7867-4f84-a442-6acf5cca4afb" providerId="ADAL" clId="{EC22ABEE-3566-4490-BDAC-C011DAC2D542}" dt="2022-09-19T11:11:31.137" v="338" actId="1036"/>
          <ac:spMkLst>
            <pc:docMk/>
            <pc:sldMk cId="1778910522" sldId="261"/>
            <ac:spMk id="81" creationId="{37CF63D7-3180-49F5-9EA2-874F2BDA6E26}"/>
          </ac:spMkLst>
        </pc:spChg>
        <pc:spChg chg="mod">
          <ac:chgData name="SANTOS Matheus (renexter)" userId="c4621023-7867-4f84-a442-6acf5cca4afb" providerId="ADAL" clId="{EC22ABEE-3566-4490-BDAC-C011DAC2D542}" dt="2022-09-19T11:11:31.137" v="338" actId="1036"/>
          <ac:spMkLst>
            <pc:docMk/>
            <pc:sldMk cId="1778910522" sldId="261"/>
            <ac:spMk id="82" creationId="{C17BC65A-E4E9-4B63-8839-75136749F023}"/>
          </ac:spMkLst>
        </pc:spChg>
        <pc:spChg chg="mod">
          <ac:chgData name="SANTOS Matheus (renexter)" userId="c4621023-7867-4f84-a442-6acf5cca4afb" providerId="ADAL" clId="{EC22ABEE-3566-4490-BDAC-C011DAC2D542}" dt="2022-09-19T11:11:31.137" v="338" actId="1036"/>
          <ac:spMkLst>
            <pc:docMk/>
            <pc:sldMk cId="1778910522" sldId="261"/>
            <ac:spMk id="83" creationId="{A7BD6331-65A2-4658-9C65-8560C5A72E6A}"/>
          </ac:spMkLst>
        </pc:spChg>
        <pc:spChg chg="mod">
          <ac:chgData name="SANTOS Matheus (renexter)" userId="c4621023-7867-4f84-a442-6acf5cca4afb" providerId="ADAL" clId="{EC22ABEE-3566-4490-BDAC-C011DAC2D542}" dt="2022-09-19T11:11:31.137" v="338" actId="1036"/>
          <ac:spMkLst>
            <pc:docMk/>
            <pc:sldMk cId="1778910522" sldId="261"/>
            <ac:spMk id="84" creationId="{9B07B917-5E39-4F39-9828-B929B0CB9D3C}"/>
          </ac:spMkLst>
        </pc:spChg>
        <pc:spChg chg="mod">
          <ac:chgData name="SANTOS Matheus (renexter)" userId="c4621023-7867-4f84-a442-6acf5cca4afb" providerId="ADAL" clId="{EC22ABEE-3566-4490-BDAC-C011DAC2D542}" dt="2022-09-19T11:11:31.137" v="338" actId="1036"/>
          <ac:spMkLst>
            <pc:docMk/>
            <pc:sldMk cId="1778910522" sldId="261"/>
            <ac:spMk id="85" creationId="{ED89503A-63D0-4E4E-858B-AEC91013EB54}"/>
          </ac:spMkLst>
        </pc:spChg>
        <pc:spChg chg="mod">
          <ac:chgData name="SANTOS Matheus (renexter)" userId="c4621023-7867-4f84-a442-6acf5cca4afb" providerId="ADAL" clId="{EC22ABEE-3566-4490-BDAC-C011DAC2D542}" dt="2022-09-19T11:11:31.137" v="338" actId="1036"/>
          <ac:spMkLst>
            <pc:docMk/>
            <pc:sldMk cId="1778910522" sldId="261"/>
            <ac:spMk id="86" creationId="{CFE0F15A-95AE-407F-BB21-C5CAA2850E02}"/>
          </ac:spMkLst>
        </pc:spChg>
        <pc:spChg chg="del mod">
          <ac:chgData name="SANTOS Matheus (renexter)" userId="c4621023-7867-4f84-a442-6acf5cca4afb" providerId="ADAL" clId="{EC22ABEE-3566-4490-BDAC-C011DAC2D542}" dt="2022-09-19T11:11:24.197" v="317" actId="478"/>
          <ac:spMkLst>
            <pc:docMk/>
            <pc:sldMk cId="1778910522" sldId="261"/>
            <ac:spMk id="87" creationId="{D9B99E87-B754-462B-96C1-F614120AFFBF}"/>
          </ac:spMkLst>
        </pc:spChg>
        <pc:spChg chg="del mod">
          <ac:chgData name="SANTOS Matheus (renexter)" userId="c4621023-7867-4f84-a442-6acf5cca4afb" providerId="ADAL" clId="{EC22ABEE-3566-4490-BDAC-C011DAC2D542}" dt="2022-09-19T11:11:24.197" v="317" actId="478"/>
          <ac:spMkLst>
            <pc:docMk/>
            <pc:sldMk cId="1778910522" sldId="261"/>
            <ac:spMk id="88" creationId="{97EE8593-12AB-4A01-8C8A-7286A89AD210}"/>
          </ac:spMkLst>
        </pc:spChg>
        <pc:spChg chg="mod">
          <ac:chgData name="SANTOS Matheus (renexter)" userId="c4621023-7867-4f84-a442-6acf5cca4afb" providerId="ADAL" clId="{EC22ABEE-3566-4490-BDAC-C011DAC2D542}" dt="2022-09-19T11:07:04.641" v="219" actId="1037"/>
          <ac:spMkLst>
            <pc:docMk/>
            <pc:sldMk cId="1778910522" sldId="261"/>
            <ac:spMk id="89" creationId="{D6C8F192-2936-46B4-A66B-078CA4A67C76}"/>
          </ac:spMkLst>
        </pc:spChg>
        <pc:spChg chg="mod">
          <ac:chgData name="SANTOS Matheus (renexter)" userId="c4621023-7867-4f84-a442-6acf5cca4afb" providerId="ADAL" clId="{EC22ABEE-3566-4490-BDAC-C011DAC2D542}" dt="2022-09-19T11:18:52.118" v="468" actId="108"/>
          <ac:spMkLst>
            <pc:docMk/>
            <pc:sldMk cId="1778910522" sldId="261"/>
            <ac:spMk id="90" creationId="{F6A691B1-A0BB-46BC-A926-4E4202163EE9}"/>
          </ac:spMkLst>
        </pc:spChg>
        <pc:spChg chg="mod">
          <ac:chgData name="SANTOS Matheus (renexter)" userId="c4621023-7867-4f84-a442-6acf5cca4afb" providerId="ADAL" clId="{EC22ABEE-3566-4490-BDAC-C011DAC2D542}" dt="2022-09-19T11:07:08.919" v="228" actId="1037"/>
          <ac:spMkLst>
            <pc:docMk/>
            <pc:sldMk cId="1778910522" sldId="261"/>
            <ac:spMk id="92" creationId="{ECEB0FF3-CADE-487E-8C79-045F3C56AF50}"/>
          </ac:spMkLst>
        </pc:spChg>
        <pc:spChg chg="mod">
          <ac:chgData name="SANTOS Matheus (renexter)" userId="c4621023-7867-4f84-a442-6acf5cca4afb" providerId="ADAL" clId="{EC22ABEE-3566-4490-BDAC-C011DAC2D542}" dt="2022-09-19T11:06:44.528" v="161" actId="14100"/>
          <ac:spMkLst>
            <pc:docMk/>
            <pc:sldMk cId="1778910522" sldId="261"/>
            <ac:spMk id="93" creationId="{CB76C319-E16E-4C6D-92A0-C6F68EDD2F5F}"/>
          </ac:spMkLst>
        </pc:spChg>
        <pc:spChg chg="add mod">
          <ac:chgData name="SANTOS Matheus (renexter)" userId="c4621023-7867-4f84-a442-6acf5cca4afb" providerId="ADAL" clId="{EC22ABEE-3566-4490-BDAC-C011DAC2D542}" dt="2022-09-19T11:18:53.557" v="470" actId="108"/>
          <ac:spMkLst>
            <pc:docMk/>
            <pc:sldMk cId="1778910522" sldId="261"/>
            <ac:spMk id="99" creationId="{DE541700-64AA-4015-947F-73B603CE5539}"/>
          </ac:spMkLst>
        </pc:spChg>
        <pc:spChg chg="add mod">
          <ac:chgData name="SANTOS Matheus (renexter)" userId="c4621023-7867-4f84-a442-6acf5cca4afb" providerId="ADAL" clId="{EC22ABEE-3566-4490-BDAC-C011DAC2D542}" dt="2022-09-19T10:59:12.564" v="52" actId="1076"/>
          <ac:spMkLst>
            <pc:docMk/>
            <pc:sldMk cId="1778910522" sldId="261"/>
            <ac:spMk id="100" creationId="{D7A1D139-93F6-4BD3-B902-37CAC62E260D}"/>
          </ac:spMkLst>
        </pc:spChg>
        <pc:spChg chg="add mod">
          <ac:chgData name="SANTOS Matheus (renexter)" userId="c4621023-7867-4f84-a442-6acf5cca4afb" providerId="ADAL" clId="{EC22ABEE-3566-4490-BDAC-C011DAC2D542}" dt="2022-09-19T10:59:12.564" v="52" actId="1076"/>
          <ac:spMkLst>
            <pc:docMk/>
            <pc:sldMk cId="1778910522" sldId="261"/>
            <ac:spMk id="101" creationId="{99614C9B-2EFF-465D-A82D-E6349979470A}"/>
          </ac:spMkLst>
        </pc:spChg>
        <pc:spChg chg="add mod">
          <ac:chgData name="SANTOS Matheus (renexter)" userId="c4621023-7867-4f84-a442-6acf5cca4afb" providerId="ADAL" clId="{EC22ABEE-3566-4490-BDAC-C011DAC2D542}" dt="2022-09-19T11:10:04.735" v="283" actId="14100"/>
          <ac:spMkLst>
            <pc:docMk/>
            <pc:sldMk cId="1778910522" sldId="261"/>
            <ac:spMk id="102" creationId="{6334108C-D333-4A2A-B3C1-A4DE00A7AADF}"/>
          </ac:spMkLst>
        </pc:spChg>
        <pc:spChg chg="add del mod">
          <ac:chgData name="SANTOS Matheus (renexter)" userId="c4621023-7867-4f84-a442-6acf5cca4afb" providerId="ADAL" clId="{EC22ABEE-3566-4490-BDAC-C011DAC2D542}" dt="2022-09-19T11:03:06.319" v="126" actId="478"/>
          <ac:spMkLst>
            <pc:docMk/>
            <pc:sldMk cId="1778910522" sldId="261"/>
            <ac:spMk id="103" creationId="{571A4603-6F90-4BD1-847E-69091BE665E4}"/>
          </ac:spMkLst>
        </pc:spChg>
        <pc:spChg chg="add del mod">
          <ac:chgData name="SANTOS Matheus (renexter)" userId="c4621023-7867-4f84-a442-6acf5cca4afb" providerId="ADAL" clId="{EC22ABEE-3566-4490-BDAC-C011DAC2D542}" dt="2022-09-19T11:02:50.697" v="121" actId="478"/>
          <ac:spMkLst>
            <pc:docMk/>
            <pc:sldMk cId="1778910522" sldId="261"/>
            <ac:spMk id="104" creationId="{66638579-63F4-4F3A-9909-4AA4BE03FA3E}"/>
          </ac:spMkLst>
        </pc:spChg>
        <pc:spChg chg="add del mod">
          <ac:chgData name="SANTOS Matheus (renexter)" userId="c4621023-7867-4f84-a442-6acf5cca4afb" providerId="ADAL" clId="{EC22ABEE-3566-4490-BDAC-C011DAC2D542}" dt="2022-09-19T11:02:50.697" v="121" actId="478"/>
          <ac:spMkLst>
            <pc:docMk/>
            <pc:sldMk cId="1778910522" sldId="261"/>
            <ac:spMk id="105" creationId="{D6982098-0EED-4B63-A8F9-52EC8CC42851}"/>
          </ac:spMkLst>
        </pc:spChg>
        <pc:spChg chg="add mod">
          <ac:chgData name="SANTOS Matheus (renexter)" userId="c4621023-7867-4f84-a442-6acf5cca4afb" providerId="ADAL" clId="{EC22ABEE-3566-4490-BDAC-C011DAC2D542}" dt="2022-09-19T11:02:35.136" v="120" actId="17032"/>
          <ac:spMkLst>
            <pc:docMk/>
            <pc:sldMk cId="1778910522" sldId="261"/>
            <ac:spMk id="106" creationId="{89E51DCF-C6C0-4D42-BA99-6F5B5846E61E}"/>
          </ac:spMkLst>
        </pc:spChg>
        <pc:spChg chg="add mod">
          <ac:chgData name="SANTOS Matheus (renexter)" userId="c4621023-7867-4f84-a442-6acf5cca4afb" providerId="ADAL" clId="{EC22ABEE-3566-4490-BDAC-C011DAC2D542}" dt="2022-09-19T11:03:02.245" v="125" actId="14100"/>
          <ac:spMkLst>
            <pc:docMk/>
            <pc:sldMk cId="1778910522" sldId="261"/>
            <ac:spMk id="109" creationId="{D164BAC7-14EB-404E-8051-6A9DB953BF34}"/>
          </ac:spMkLst>
        </pc:spChg>
        <pc:spChg chg="add mod">
          <ac:chgData name="SANTOS Matheus (renexter)" userId="c4621023-7867-4f84-a442-6acf5cca4afb" providerId="ADAL" clId="{EC22ABEE-3566-4490-BDAC-C011DAC2D542}" dt="2022-09-19T11:09:51.046" v="253" actId="1037"/>
          <ac:spMkLst>
            <pc:docMk/>
            <pc:sldMk cId="1778910522" sldId="261"/>
            <ac:spMk id="110" creationId="{9CC443AA-AFE8-492A-B05B-5495FAC766F9}"/>
          </ac:spMkLst>
        </pc:spChg>
        <pc:spChg chg="add mod">
          <ac:chgData name="SANTOS Matheus (renexter)" userId="c4621023-7867-4f84-a442-6acf5cca4afb" providerId="ADAL" clId="{EC22ABEE-3566-4490-BDAC-C011DAC2D542}" dt="2022-09-19T11:09:54.497" v="263" actId="20577"/>
          <ac:spMkLst>
            <pc:docMk/>
            <pc:sldMk cId="1778910522" sldId="261"/>
            <ac:spMk id="111" creationId="{BEE2C3B5-7AFD-430C-BF45-8A23979F41EA}"/>
          </ac:spMkLst>
        </pc:spChg>
        <pc:spChg chg="add mod">
          <ac:chgData name="SANTOS Matheus (renexter)" userId="c4621023-7867-4f84-a442-6acf5cca4afb" providerId="ADAL" clId="{EC22ABEE-3566-4490-BDAC-C011DAC2D542}" dt="2022-09-19T11:10:02.752" v="282" actId="14100"/>
          <ac:spMkLst>
            <pc:docMk/>
            <pc:sldMk cId="1778910522" sldId="261"/>
            <ac:spMk id="112" creationId="{EAE3DB81-B607-4A99-8BB7-BE94FEEE7CF4}"/>
          </ac:spMkLst>
        </pc:spChg>
        <pc:spChg chg="add mod">
          <ac:chgData name="SANTOS Matheus (renexter)" userId="c4621023-7867-4f84-a442-6acf5cca4afb" providerId="ADAL" clId="{EC22ABEE-3566-4490-BDAC-C011DAC2D542}" dt="2022-09-19T11:18:47.465" v="467"/>
          <ac:spMkLst>
            <pc:docMk/>
            <pc:sldMk cId="1778910522" sldId="261"/>
            <ac:spMk id="113" creationId="{52BEA935-4C9C-4F5A-8422-971C26D4E72F}"/>
          </ac:spMkLst>
        </pc:spChg>
        <pc:spChg chg="add mod">
          <ac:chgData name="SANTOS Matheus (renexter)" userId="c4621023-7867-4f84-a442-6acf5cca4afb" providerId="ADAL" clId="{EC22ABEE-3566-4490-BDAC-C011DAC2D542}" dt="2022-09-19T11:18:47.465" v="467"/>
          <ac:spMkLst>
            <pc:docMk/>
            <pc:sldMk cId="1778910522" sldId="261"/>
            <ac:spMk id="114" creationId="{C39AE387-4D8E-4716-8A5D-58BB3D2A71AA}"/>
          </ac:spMkLst>
        </pc:spChg>
        <pc:cxnChg chg="del mod">
          <ac:chgData name="SANTOS Matheus (renexter)" userId="c4621023-7867-4f84-a442-6acf5cca4afb" providerId="ADAL" clId="{EC22ABEE-3566-4490-BDAC-C011DAC2D542}" dt="2022-09-19T11:01:39.682" v="59" actId="478"/>
          <ac:cxnSpMkLst>
            <pc:docMk/>
            <pc:sldMk cId="1778910522" sldId="261"/>
            <ac:cxnSpMk id="60" creationId="{F40CC044-7403-4460-B8C0-22B90A9FB526}"/>
          </ac:cxnSpMkLst>
        </pc:cxnChg>
        <pc:cxnChg chg="mod">
          <ac:chgData name="SANTOS Matheus (renexter)" userId="c4621023-7867-4f84-a442-6acf5cca4afb" providerId="ADAL" clId="{EC22ABEE-3566-4490-BDAC-C011DAC2D542}" dt="2022-09-19T11:11:35.482" v="339" actId="14100"/>
          <ac:cxnSpMkLst>
            <pc:docMk/>
            <pc:sldMk cId="1778910522" sldId="261"/>
            <ac:cxnSpMk id="78" creationId="{14B6C039-BA20-4409-91F0-A85C60B42025}"/>
          </ac:cxnSpMkLst>
        </pc:cxnChg>
        <pc:cxnChg chg="add mod">
          <ac:chgData name="SANTOS Matheus (renexter)" userId="c4621023-7867-4f84-a442-6acf5cca4afb" providerId="ADAL" clId="{EC22ABEE-3566-4490-BDAC-C011DAC2D542}" dt="2022-09-16T13:55:21.054" v="6" actId="1035"/>
          <ac:cxnSpMkLst>
            <pc:docMk/>
            <pc:sldMk cId="1778910522" sldId="261"/>
            <ac:cxnSpMk id="79" creationId="{55CD0344-0701-4A62-A3FC-F58203E813EA}"/>
          </ac:cxnSpMkLst>
        </pc:cxnChg>
        <pc:cxnChg chg="mod">
          <ac:chgData name="SANTOS Matheus (renexter)" userId="c4621023-7867-4f84-a442-6acf5cca4afb" providerId="ADAL" clId="{EC22ABEE-3566-4490-BDAC-C011DAC2D542}" dt="2022-09-19T11:11:35.482" v="339" actId="14100"/>
          <ac:cxnSpMkLst>
            <pc:docMk/>
            <pc:sldMk cId="1778910522" sldId="261"/>
            <ac:cxnSpMk id="91" creationId="{B52EE182-DE20-45A0-A788-149EAB7BCE4C}"/>
          </ac:cxnSpMkLst>
        </pc:cxnChg>
        <pc:cxnChg chg="add mod">
          <ac:chgData name="SANTOS Matheus (renexter)" userId="c4621023-7867-4f84-a442-6acf5cca4afb" providerId="ADAL" clId="{EC22ABEE-3566-4490-BDAC-C011DAC2D542}" dt="2022-09-19T11:02:08.529" v="116" actId="14100"/>
          <ac:cxnSpMkLst>
            <pc:docMk/>
            <pc:sldMk cId="1778910522" sldId="261"/>
            <ac:cxnSpMk id="107" creationId="{5348C31A-67CA-4E1C-8DF7-9C1F49A8EF73}"/>
          </ac:cxnSpMkLst>
        </pc:cxnChg>
        <pc:cxnChg chg="add mod">
          <ac:chgData name="SANTOS Matheus (renexter)" userId="c4621023-7867-4f84-a442-6acf5cca4afb" providerId="ADAL" clId="{EC22ABEE-3566-4490-BDAC-C011DAC2D542}" dt="2022-09-19T11:02:14.056" v="119" actId="14100"/>
          <ac:cxnSpMkLst>
            <pc:docMk/>
            <pc:sldMk cId="1778910522" sldId="261"/>
            <ac:cxnSpMk id="108" creationId="{3470BDBE-748F-41F5-938E-D08A5A9099E5}"/>
          </ac:cxnSpMkLst>
        </pc:cxnChg>
      </pc:sldChg>
      <pc:sldChg chg="addSp delSp modSp mod">
        <pc:chgData name="SANTOS Matheus (renexter)" userId="c4621023-7867-4f84-a442-6acf5cca4afb" providerId="ADAL" clId="{EC22ABEE-3566-4490-BDAC-C011DAC2D542}" dt="2022-09-19T14:05:36.084" v="520" actId="1076"/>
        <pc:sldMkLst>
          <pc:docMk/>
          <pc:sldMk cId="3889875540" sldId="262"/>
        </pc:sldMkLst>
        <pc:spChg chg="mod">
          <ac:chgData name="SANTOS Matheus (renexter)" userId="c4621023-7867-4f84-a442-6acf5cca4afb" providerId="ADAL" clId="{EC22ABEE-3566-4490-BDAC-C011DAC2D542}" dt="2022-09-19T11:12:20.314" v="355" actId="20577"/>
          <ac:spMkLst>
            <pc:docMk/>
            <pc:sldMk cId="3889875540" sldId="262"/>
            <ac:spMk id="2" creationId="{8E7D8632-DB8A-4FD3-863D-967F97C52963}"/>
          </ac:spMkLst>
        </pc:spChg>
        <pc:spChg chg="mod">
          <ac:chgData name="SANTOS Matheus (renexter)" userId="c4621023-7867-4f84-a442-6acf5cca4afb" providerId="ADAL" clId="{EC22ABEE-3566-4490-BDAC-C011DAC2D542}" dt="2022-09-19T14:05:23.564" v="518" actId="14100"/>
          <ac:spMkLst>
            <pc:docMk/>
            <pc:sldMk cId="3889875540" sldId="262"/>
            <ac:spMk id="52" creationId="{1A6E38E0-EDCA-43D8-B0B1-65ABC6CF7CC1}"/>
          </ac:spMkLst>
        </pc:spChg>
        <pc:spChg chg="mod">
          <ac:chgData name="SANTOS Matheus (renexter)" userId="c4621023-7867-4f84-a442-6acf5cca4afb" providerId="ADAL" clId="{EC22ABEE-3566-4490-BDAC-C011DAC2D542}" dt="2022-09-19T13:56:42.959" v="517" actId="20577"/>
          <ac:spMkLst>
            <pc:docMk/>
            <pc:sldMk cId="3889875540" sldId="262"/>
            <ac:spMk id="53" creationId="{4FA3963F-595C-46EB-BD05-1F7EB8FC5285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54" creationId="{26E6F32F-6DAB-431E-ADD2-32A1824EDAF3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55" creationId="{858EEF70-B6AA-4307-9296-6E0677B5C28C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56" creationId="{FA68CAF2-75EE-4435-B59B-16ABAF639962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57" creationId="{E1000C6D-29DC-4B99-A1ED-B06CBFDBC558}"/>
          </ac:spMkLst>
        </pc:spChg>
        <pc:spChg chg="mod">
          <ac:chgData name="SANTOS Matheus (renexter)" userId="c4621023-7867-4f84-a442-6acf5cca4afb" providerId="ADAL" clId="{EC22ABEE-3566-4490-BDAC-C011DAC2D542}" dt="2022-09-19T14:05:29.260" v="519" actId="1076"/>
          <ac:spMkLst>
            <pc:docMk/>
            <pc:sldMk cId="3889875540" sldId="262"/>
            <ac:spMk id="58" creationId="{A96C3ABE-2203-498E-ADC7-B0D073B12FFA}"/>
          </ac:spMkLst>
        </pc:spChg>
        <pc:spChg chg="mod">
          <ac:chgData name="SANTOS Matheus (renexter)" userId="c4621023-7867-4f84-a442-6acf5cca4afb" providerId="ADAL" clId="{EC22ABEE-3566-4490-BDAC-C011DAC2D542}" dt="2022-09-19T14:05:36.084" v="520" actId="1076"/>
          <ac:spMkLst>
            <pc:docMk/>
            <pc:sldMk cId="3889875540" sldId="262"/>
            <ac:spMk id="61" creationId="{C44CA8A1-F514-48D8-9D7C-151E09ADF70A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62" creationId="{C4AE3AB5-BC7C-4E70-977B-F73372004553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63" creationId="{0F29CA32-2E57-4FF5-8B56-5D90DEC670AC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64" creationId="{E54B9DE0-A996-4C00-909C-C9A41EE77E80}"/>
          </ac:spMkLst>
        </pc:spChg>
        <pc:spChg chg="mod">
          <ac:chgData name="SANTOS Matheus (renexter)" userId="c4621023-7867-4f84-a442-6acf5cca4afb" providerId="ADAL" clId="{EC22ABEE-3566-4490-BDAC-C011DAC2D542}" dt="2022-09-19T13:55:52.298" v="508" actId="1035"/>
          <ac:spMkLst>
            <pc:docMk/>
            <pc:sldMk cId="3889875540" sldId="262"/>
            <ac:spMk id="65" creationId="{7100C120-6C4E-4669-A188-3E76F041A829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66" creationId="{4A5F0A71-50EC-42BA-B78F-81D3C9C47511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67" creationId="{0E11F120-5ECE-4E96-8791-A2B4666CC703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68" creationId="{31A99C96-7216-49F6-B5F0-77C9B181505F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69" creationId="{D4ECE81B-BA93-4F43-A067-53F7C129404C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70" creationId="{F12428D7-F514-4BA4-926B-9DBB42F7B131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71" creationId="{5C7C7BF9-9CDF-41A5-96D0-1AE782186D21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72" creationId="{80EA41B2-7DE8-4D52-8EBB-083C631F42A8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73" creationId="{9AE91BEE-A466-439E-AB26-D0905D02B4F8}"/>
          </ac:spMkLst>
        </pc:spChg>
        <pc:spChg chg="add del mod">
          <ac:chgData name="SANTOS Matheus (renexter)" userId="c4621023-7867-4f84-a442-6acf5cca4afb" providerId="ADAL" clId="{EC22ABEE-3566-4490-BDAC-C011DAC2D542}" dt="2022-09-19T14:05:29.260" v="519" actId="1076"/>
          <ac:spMkLst>
            <pc:docMk/>
            <pc:sldMk cId="3889875540" sldId="262"/>
            <ac:spMk id="74" creationId="{7098531E-8A07-412B-8429-62DDAE18EC45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75" creationId="{625048EA-5324-4542-8E25-E99A6DC2D320}"/>
          </ac:spMkLst>
        </pc:spChg>
        <pc:spChg chg="add del">
          <ac:chgData name="SANTOS Matheus (renexter)" userId="c4621023-7867-4f84-a442-6acf5cca4afb" providerId="ADAL" clId="{EC22ABEE-3566-4490-BDAC-C011DAC2D542}" dt="2022-09-19T13:55:18.524" v="475" actId="478"/>
          <ac:spMkLst>
            <pc:docMk/>
            <pc:sldMk cId="3889875540" sldId="262"/>
            <ac:spMk id="76" creationId="{0917E47A-1CD7-4635-A70A-3B48FCCCEC27}"/>
          </ac:spMkLst>
        </pc:spChg>
        <pc:spChg chg="mod">
          <ac:chgData name="SANTOS Matheus (renexter)" userId="c4621023-7867-4f84-a442-6acf5cca4afb" providerId="ADAL" clId="{EC22ABEE-3566-4490-BDAC-C011DAC2D542}" dt="2022-09-19T11:17:08.756" v="429" actId="1076"/>
          <ac:spMkLst>
            <pc:docMk/>
            <pc:sldMk cId="3889875540" sldId="262"/>
            <ac:spMk id="77" creationId="{B8D827C2-AE35-4F37-A376-09C1B3C6AEFB}"/>
          </ac:spMkLst>
        </pc:spChg>
        <pc:spChg chg="add mod">
          <ac:chgData name="SANTOS Matheus (renexter)" userId="c4621023-7867-4f84-a442-6acf5cca4afb" providerId="ADAL" clId="{EC22ABEE-3566-4490-BDAC-C011DAC2D542}" dt="2022-09-19T11:12:47.533" v="392" actId="1038"/>
          <ac:spMkLst>
            <pc:docMk/>
            <pc:sldMk cId="3889875540" sldId="262"/>
            <ac:spMk id="79" creationId="{77890CC6-69B9-43CB-A3D9-6F0A1D8EDED6}"/>
          </ac:spMkLst>
        </pc:spChg>
        <pc:spChg chg="mod">
          <ac:chgData name="SANTOS Matheus (renexter)" userId="c4621023-7867-4f84-a442-6acf5cca4afb" providerId="ADAL" clId="{EC22ABEE-3566-4490-BDAC-C011DAC2D542}" dt="2022-09-19T11:12:26.165" v="356" actId="14100"/>
          <ac:spMkLst>
            <pc:docMk/>
            <pc:sldMk cId="3889875540" sldId="262"/>
            <ac:spMk id="80" creationId="{82962B48-C158-45E8-9A85-74484AA4A14C}"/>
          </ac:spMkLst>
        </pc:spChg>
        <pc:spChg chg="mod">
          <ac:chgData name="SANTOS Matheus (renexter)" userId="c4621023-7867-4f84-a442-6acf5cca4afb" providerId="ADAL" clId="{EC22ABEE-3566-4490-BDAC-C011DAC2D542}" dt="2022-09-19T11:12:44.263" v="387" actId="14100"/>
          <ac:spMkLst>
            <pc:docMk/>
            <pc:sldMk cId="3889875540" sldId="262"/>
            <ac:spMk id="89" creationId="{D6C8F192-2936-46B4-A66B-078CA4A67C76}"/>
          </ac:spMkLst>
        </pc:spChg>
        <pc:spChg chg="mod">
          <ac:chgData name="SANTOS Matheus (renexter)" userId="c4621023-7867-4f84-a442-6acf5cca4afb" providerId="ADAL" clId="{EC22ABEE-3566-4490-BDAC-C011DAC2D542}" dt="2022-09-19T11:17:46.088" v="442" actId="207"/>
          <ac:spMkLst>
            <pc:docMk/>
            <pc:sldMk cId="3889875540" sldId="262"/>
            <ac:spMk id="90" creationId="{F6A691B1-A0BB-46BC-A926-4E4202163EE9}"/>
          </ac:spMkLst>
        </pc:spChg>
        <pc:spChg chg="mod">
          <ac:chgData name="SANTOS Matheus (renexter)" userId="c4621023-7867-4f84-a442-6acf5cca4afb" providerId="ADAL" clId="{EC22ABEE-3566-4490-BDAC-C011DAC2D542}" dt="2022-09-19T11:12:49.691" v="395" actId="1038"/>
          <ac:spMkLst>
            <pc:docMk/>
            <pc:sldMk cId="3889875540" sldId="262"/>
            <ac:spMk id="92" creationId="{ECEB0FF3-CADE-487E-8C79-045F3C56AF50}"/>
          </ac:spMkLst>
        </pc:spChg>
        <pc:spChg chg="add mod">
          <ac:chgData name="SANTOS Matheus (renexter)" userId="c4621023-7867-4f84-a442-6acf5cca4afb" providerId="ADAL" clId="{EC22ABEE-3566-4490-BDAC-C011DAC2D542}" dt="2022-09-19T11:18:20.360" v="450" actId="14100"/>
          <ac:spMkLst>
            <pc:docMk/>
            <pc:sldMk cId="3889875540" sldId="262"/>
            <ac:spMk id="93" creationId="{63014927-C2EE-4092-AAE4-1128001936A7}"/>
          </ac:spMkLst>
        </pc:spChg>
        <pc:spChg chg="add mod">
          <ac:chgData name="SANTOS Matheus (renexter)" userId="c4621023-7867-4f84-a442-6acf5cca4afb" providerId="ADAL" clId="{EC22ABEE-3566-4490-BDAC-C011DAC2D542}" dt="2022-09-19T11:18:36.198" v="462" actId="20577"/>
          <ac:spMkLst>
            <pc:docMk/>
            <pc:sldMk cId="3889875540" sldId="262"/>
            <ac:spMk id="94" creationId="{64BAD1BB-7701-4ADE-B7B5-766A6CDADA8A}"/>
          </ac:spMkLst>
        </pc:spChg>
        <pc:cxnChg chg="mod">
          <ac:chgData name="SANTOS Matheus (renexter)" userId="c4621023-7867-4f84-a442-6acf5cca4afb" providerId="ADAL" clId="{EC22ABEE-3566-4490-BDAC-C011DAC2D542}" dt="2022-09-19T14:05:36.084" v="520" actId="1076"/>
          <ac:cxnSpMkLst>
            <pc:docMk/>
            <pc:sldMk cId="3889875540" sldId="262"/>
            <ac:cxnSpMk id="60" creationId="{F40CC044-7403-4460-B8C0-22B90A9FB526}"/>
          </ac:cxnSpMkLst>
        </pc:cxnChg>
        <pc:cxnChg chg="mod">
          <ac:chgData name="SANTOS Matheus (renexter)" userId="c4621023-7867-4f84-a442-6acf5cca4afb" providerId="ADAL" clId="{EC22ABEE-3566-4490-BDAC-C011DAC2D542}" dt="2022-09-19T11:17:08.756" v="429" actId="1076"/>
          <ac:cxnSpMkLst>
            <pc:docMk/>
            <pc:sldMk cId="3889875540" sldId="262"/>
            <ac:cxnSpMk id="78" creationId="{14B6C039-BA20-4409-91F0-A85C60B42025}"/>
          </ac:cxnSpMkLst>
        </pc:cxnChg>
        <pc:cxnChg chg="mod">
          <ac:chgData name="SANTOS Matheus (renexter)" userId="c4621023-7867-4f84-a442-6acf5cca4afb" providerId="ADAL" clId="{EC22ABEE-3566-4490-BDAC-C011DAC2D542}" dt="2022-09-19T11:17:31.978" v="441" actId="1076"/>
          <ac:cxnSpMkLst>
            <pc:docMk/>
            <pc:sldMk cId="3889875540" sldId="262"/>
            <ac:cxnSpMk id="91" creationId="{B52EE182-DE20-45A0-A788-149EAB7BCE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A38C8-BE74-40F4-8CE7-95FB89CC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2508A-CD29-434C-A8BF-406846C61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881A4-ED9B-4305-B6F0-1DE5455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5D91-18BA-4EE5-B621-CD80A309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0C56B-9784-4F93-9ACE-7A9E62A4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4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616CF-BE24-42CA-949E-080848EA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CA1126-4EAD-4BBA-9017-C71A6249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92E3E-F75B-40CB-BDA1-D84A3B3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63025C-C5A3-4730-8F6E-4D3F1EE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F45B2-FD13-407A-BC67-CCB871CE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6EA4F-1F55-48DD-A121-4E94DFFB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D69023-319B-4F1F-92B6-431D8A5F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689A0-E853-4E79-AE68-2A15C563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39B0D-4A59-4602-A605-E14943C1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1370D-E488-4D74-BC32-712DC61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7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568ED-A86E-411C-A6EC-7AD48C8E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538E1-7C89-4ED8-9719-4E27261D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5FEF7-1881-43E9-B667-E2F3E4F0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8E358-8581-4B22-821A-870FA18E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4DF992-77A1-46F2-B438-4958D62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6FBD8-32F3-4EAB-843E-C9DBE2E7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0CFBA-BE65-449E-9B8F-9CFEA3CC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D7108-CD92-4AB4-B417-FAEE2B46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98F11-6F1C-46E4-B959-93473EF8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959F4-09A8-45A7-85B9-B5C9A1A1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0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BEDD-E9E3-493E-AC3B-237151C6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01BC5-102C-4A86-8681-4AD8679C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93E05-FCAB-4B11-8EC5-7ABAD81A9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CDB84-FB44-42A2-A36F-C549B259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A199B-D2F9-4B76-93D6-87752594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399A21-D3EF-46B2-AEC9-DCC97139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4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522A6-2A15-48A9-BB77-1AD70035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CD543-B1DA-4B01-A99B-56A3121D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BA0A1-A95E-4A00-90C0-17F85DA0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A6B606-0C51-4573-81AA-0E7D5888F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533D82-8845-49FE-8D5E-61CD16403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B505B4-9952-41DC-B1ED-8AD77E1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C98037-00DB-45FF-B236-1807C76F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719EE1-A656-4910-975F-ADC21CFF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4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2DCC7-7DD8-4C5F-A077-72E10F73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DF5766-5600-44B8-8DED-4A63C783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5922A0-7682-4A35-8E8C-B0873F7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53144D-D14B-4209-BCA9-873EFC35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7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EB70DD-955D-4A85-ACE1-FA085C7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AC003D-D165-43B9-BF9E-6AC02915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6EF98E-8F8C-4984-98A9-FB873A68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52BEA-E647-4418-81BD-AC7D2AAF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CC24D-2DF1-409F-AA38-4938A2C4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A1863-9D9F-4446-88AB-05787D55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45BC2-2EB6-432F-8D4E-7D010297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1C5D9-D39B-4F40-8854-7085042C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520A7-86DB-4879-A041-62012D8E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1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BE108-989C-48E7-A271-1CB8AC83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6DF544-0250-4757-9B9B-B4D93FFA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11F5A9-0550-452F-92C1-3378B1A00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67C80-7494-4142-824C-5F88FF9A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D5A6D-7E6F-4144-8648-6253123B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A5C10-6704-4BA8-8063-8E6E98CE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14F50C-B5C4-4893-97E0-B2606BD9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5BBAE-0C21-4365-988A-3C96342F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7F7C1-C22D-4F1E-B212-99C042270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2C4C-5C25-4050-862F-57F91971EB0B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4E664-FCD5-4B27-B2CE-A12ACA669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74FA5-0919-4C06-83BF-F04B93389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1E9-4DF7-4AB6-B274-E64012890C2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C9EDC32B-1226-429A-8894-7BB1B22B1B1A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5259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>
            <a:extLst>
              <a:ext uri="{FF2B5EF4-FFF2-40B4-BE49-F238E27FC236}">
                <a16:creationId xmlns:a16="http://schemas.microsoft.com/office/drawing/2014/main" id="{A1C39704-F81B-4409-961D-0758F5F83572}"/>
              </a:ext>
            </a:extLst>
          </p:cNvPr>
          <p:cNvSpPr/>
          <p:nvPr/>
        </p:nvSpPr>
        <p:spPr>
          <a:xfrm>
            <a:off x="682388" y="494419"/>
            <a:ext cx="4572000" cy="6001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800" dirty="0"/>
              <a:t>Biblioteca </a:t>
            </a:r>
            <a:r>
              <a:rPr lang="pt-BR" sz="4800" dirty="0" err="1"/>
              <a:t>Math</a:t>
            </a:r>
            <a:endParaRPr lang="pt-BR" sz="4800" dirty="0"/>
          </a:p>
        </p:txBody>
      </p:sp>
      <p:pic>
        <p:nvPicPr>
          <p:cNvPr id="46" name="Picture 2" descr="Biblioteca - ícones de educação grátis">
            <a:extLst>
              <a:ext uri="{FF2B5EF4-FFF2-40B4-BE49-F238E27FC236}">
                <a16:creationId xmlns:a16="http://schemas.microsoft.com/office/drawing/2014/main" id="{2CBC86F4-F43C-4ACB-BD36-EADD3601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3" y="1192450"/>
            <a:ext cx="516036" cy="5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F5C898E-265D-4B71-B2F9-8C02EB31F21C}"/>
              </a:ext>
            </a:extLst>
          </p:cNvPr>
          <p:cNvSpPr/>
          <p:nvPr/>
        </p:nvSpPr>
        <p:spPr>
          <a:xfrm>
            <a:off x="10636155" y="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54845-1BA7-4DE6-BF71-13F0A241D790}"/>
              </a:ext>
            </a:extLst>
          </p:cNvPr>
          <p:cNvSpPr txBox="1"/>
          <p:nvPr/>
        </p:nvSpPr>
        <p:spPr>
          <a:xfrm>
            <a:off x="10996155" y="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Janela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C7C74E-2A4B-4F49-887A-1AC0856EEDF1}"/>
              </a:ext>
            </a:extLst>
          </p:cNvPr>
          <p:cNvSpPr/>
          <p:nvPr/>
        </p:nvSpPr>
        <p:spPr>
          <a:xfrm>
            <a:off x="10636155" y="5706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5357B-4F03-42BC-B9F5-FFD3607ACEC5}"/>
              </a:ext>
            </a:extLst>
          </p:cNvPr>
          <p:cNvSpPr txBox="1"/>
          <p:nvPr/>
        </p:nvSpPr>
        <p:spPr>
          <a:xfrm>
            <a:off x="10996155" y="561295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491765-02A3-4649-A35A-19BF3F6DF09A}"/>
              </a:ext>
            </a:extLst>
          </p:cNvPr>
          <p:cNvSpPr/>
          <p:nvPr/>
        </p:nvSpPr>
        <p:spPr>
          <a:xfrm>
            <a:off x="880280" y="2496411"/>
            <a:ext cx="4237630" cy="39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Empréstimo Livro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577BF3-90DC-4022-A1F4-1E1F6D301120}"/>
              </a:ext>
            </a:extLst>
          </p:cNvPr>
          <p:cNvSpPr/>
          <p:nvPr/>
        </p:nvSpPr>
        <p:spPr>
          <a:xfrm>
            <a:off x="880280" y="2994402"/>
            <a:ext cx="4237630" cy="39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Devolução / Verificação Livro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276F4F-D1F3-4BE6-8DFC-FD616240529C}"/>
              </a:ext>
            </a:extLst>
          </p:cNvPr>
          <p:cNvSpPr/>
          <p:nvPr/>
        </p:nvSpPr>
        <p:spPr>
          <a:xfrm>
            <a:off x="880280" y="4489358"/>
            <a:ext cx="4237630" cy="39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Gerenciar Usuário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C7BA29-08AE-481D-843D-15CF3A0721D3}"/>
              </a:ext>
            </a:extLst>
          </p:cNvPr>
          <p:cNvSpPr/>
          <p:nvPr/>
        </p:nvSpPr>
        <p:spPr>
          <a:xfrm>
            <a:off x="880280" y="4981059"/>
            <a:ext cx="4237630" cy="39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Gerenciar livro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7D8632-DB8A-4FD3-863D-967F97C52963}"/>
              </a:ext>
            </a:extLst>
          </p:cNvPr>
          <p:cNvSpPr txBox="1"/>
          <p:nvPr/>
        </p:nvSpPr>
        <p:spPr>
          <a:xfrm>
            <a:off x="0" y="2220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Menu Principal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F548DBE-A5BE-43F9-9FFC-86D9F43A0D85}"/>
              </a:ext>
            </a:extLst>
          </p:cNvPr>
          <p:cNvSpPr/>
          <p:nvPr/>
        </p:nvSpPr>
        <p:spPr>
          <a:xfrm>
            <a:off x="10636155" y="2226516"/>
            <a:ext cx="36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3ACED23-40A2-4204-A4C4-E6946ED4C907}"/>
              </a:ext>
            </a:extLst>
          </p:cNvPr>
          <p:cNvSpPr txBox="1"/>
          <p:nvPr/>
        </p:nvSpPr>
        <p:spPr>
          <a:xfrm>
            <a:off x="10996155" y="2226516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Treeview</a:t>
            </a:r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36B7353-A940-4B6E-BB9B-2564CE5C82B6}"/>
              </a:ext>
            </a:extLst>
          </p:cNvPr>
          <p:cNvSpPr/>
          <p:nvPr/>
        </p:nvSpPr>
        <p:spPr>
          <a:xfrm>
            <a:off x="10636155" y="112259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7E998CB-FDE2-488B-B1BC-0C736F8078B4}"/>
              </a:ext>
            </a:extLst>
          </p:cNvPr>
          <p:cNvSpPr txBox="1"/>
          <p:nvPr/>
        </p:nvSpPr>
        <p:spPr>
          <a:xfrm>
            <a:off x="10996155" y="111325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Box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F25A647-3105-403D-96B9-FD4AE708680F}"/>
              </a:ext>
            </a:extLst>
          </p:cNvPr>
          <p:cNvSpPr/>
          <p:nvPr/>
        </p:nvSpPr>
        <p:spPr>
          <a:xfrm>
            <a:off x="10636155" y="1674553"/>
            <a:ext cx="36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3E7CDDA-0C04-4B7C-A9F6-7C28336DC7A9}"/>
              </a:ext>
            </a:extLst>
          </p:cNvPr>
          <p:cNvSpPr txBox="1"/>
          <p:nvPr/>
        </p:nvSpPr>
        <p:spPr>
          <a:xfrm>
            <a:off x="10996155" y="167455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r>
              <a:rPr lang="pt-BR" dirty="0"/>
              <a:t> Box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933DEDB-C2BD-4956-B193-5C30C8D2F848}"/>
              </a:ext>
            </a:extLst>
          </p:cNvPr>
          <p:cNvSpPr/>
          <p:nvPr/>
        </p:nvSpPr>
        <p:spPr>
          <a:xfrm>
            <a:off x="10636155" y="2778479"/>
            <a:ext cx="360000" cy="36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E819E43-8A2E-4DDC-A758-5BDB840164AB}"/>
              </a:ext>
            </a:extLst>
          </p:cNvPr>
          <p:cNvSpPr txBox="1"/>
          <p:nvPr/>
        </p:nvSpPr>
        <p:spPr>
          <a:xfrm>
            <a:off x="10996155" y="277847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227612D-D362-4AF0-A6DB-FCAFE63933F8}"/>
              </a:ext>
            </a:extLst>
          </p:cNvPr>
          <p:cNvSpPr txBox="1"/>
          <p:nvPr/>
        </p:nvSpPr>
        <p:spPr>
          <a:xfrm>
            <a:off x="10636154" y="333841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7FED586-C52C-44E9-AB6B-BCC6ECDCBC5B}"/>
              </a:ext>
            </a:extLst>
          </p:cNvPr>
          <p:cNvSpPr txBox="1"/>
          <p:nvPr/>
        </p:nvSpPr>
        <p:spPr>
          <a:xfrm>
            <a:off x="11054876" y="332606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MsgBox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>
            <a:extLst>
              <a:ext uri="{FF2B5EF4-FFF2-40B4-BE49-F238E27FC236}">
                <a16:creationId xmlns:a16="http://schemas.microsoft.com/office/drawing/2014/main" id="{9BA5555A-7964-4F92-8996-0BC83EBC8230}"/>
              </a:ext>
            </a:extLst>
          </p:cNvPr>
          <p:cNvSpPr/>
          <p:nvPr/>
        </p:nvSpPr>
        <p:spPr>
          <a:xfrm>
            <a:off x="682388" y="494419"/>
            <a:ext cx="4572000" cy="6001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800" dirty="0"/>
              <a:t>Biblioteca </a:t>
            </a:r>
            <a:r>
              <a:rPr lang="pt-BR" sz="4800" dirty="0" err="1"/>
              <a:t>Math</a:t>
            </a:r>
            <a:endParaRPr lang="pt-BR" sz="4800" dirty="0"/>
          </a:p>
        </p:txBody>
      </p:sp>
      <p:pic>
        <p:nvPicPr>
          <p:cNvPr id="68" name="Picture 2" descr="Biblioteca - ícones de educação grátis">
            <a:extLst>
              <a:ext uri="{FF2B5EF4-FFF2-40B4-BE49-F238E27FC236}">
                <a16:creationId xmlns:a16="http://schemas.microsoft.com/office/drawing/2014/main" id="{92C5B6F1-75C2-4D66-A28A-CB157B05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3" y="1192450"/>
            <a:ext cx="516036" cy="5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F5C898E-265D-4B71-B2F9-8C02EB31F21C}"/>
              </a:ext>
            </a:extLst>
          </p:cNvPr>
          <p:cNvSpPr/>
          <p:nvPr/>
        </p:nvSpPr>
        <p:spPr>
          <a:xfrm>
            <a:off x="10636155" y="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54845-1BA7-4DE6-BF71-13F0A241D790}"/>
              </a:ext>
            </a:extLst>
          </p:cNvPr>
          <p:cNvSpPr txBox="1"/>
          <p:nvPr/>
        </p:nvSpPr>
        <p:spPr>
          <a:xfrm>
            <a:off x="10996155" y="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Janela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C7C74E-2A4B-4F49-887A-1AC0856EEDF1}"/>
              </a:ext>
            </a:extLst>
          </p:cNvPr>
          <p:cNvSpPr/>
          <p:nvPr/>
        </p:nvSpPr>
        <p:spPr>
          <a:xfrm>
            <a:off x="10636155" y="5706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5357B-4F03-42BC-B9F5-FFD3607ACEC5}"/>
              </a:ext>
            </a:extLst>
          </p:cNvPr>
          <p:cNvSpPr txBox="1"/>
          <p:nvPr/>
        </p:nvSpPr>
        <p:spPr>
          <a:xfrm>
            <a:off x="10996155" y="561295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7D8632-DB8A-4FD3-863D-967F97C52963}"/>
              </a:ext>
            </a:extLst>
          </p:cNvPr>
          <p:cNvSpPr txBox="1"/>
          <p:nvPr/>
        </p:nvSpPr>
        <p:spPr>
          <a:xfrm>
            <a:off x="0" y="22203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Empréstimo livro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63CDE8-0260-4448-84F1-C363FB95A909}"/>
              </a:ext>
            </a:extLst>
          </p:cNvPr>
          <p:cNvSpPr/>
          <p:nvPr/>
        </p:nvSpPr>
        <p:spPr>
          <a:xfrm>
            <a:off x="10636155" y="112259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F8585D-C9FF-4DBF-B73A-5711A8E99DC8}"/>
              </a:ext>
            </a:extLst>
          </p:cNvPr>
          <p:cNvSpPr txBox="1"/>
          <p:nvPr/>
        </p:nvSpPr>
        <p:spPr>
          <a:xfrm>
            <a:off x="10996155" y="111325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Box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213B687-DE14-42F6-B38C-079F3E030763}"/>
              </a:ext>
            </a:extLst>
          </p:cNvPr>
          <p:cNvSpPr/>
          <p:nvPr/>
        </p:nvSpPr>
        <p:spPr>
          <a:xfrm>
            <a:off x="2151513" y="2612470"/>
            <a:ext cx="1678546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4B3746-276B-4C39-B779-FC01FB9654F8}"/>
              </a:ext>
            </a:extLst>
          </p:cNvPr>
          <p:cNvSpPr txBox="1"/>
          <p:nvPr/>
        </p:nvSpPr>
        <p:spPr>
          <a:xfrm>
            <a:off x="682388" y="260780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 Usuário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32B397F-8674-433C-BE7A-F9FE468C6668}"/>
              </a:ext>
            </a:extLst>
          </p:cNvPr>
          <p:cNvSpPr txBox="1"/>
          <p:nvPr/>
        </p:nvSpPr>
        <p:spPr>
          <a:xfrm>
            <a:off x="682388" y="314826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usuário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9B476D-B173-40B9-AB5E-9A3B8E9F15D0}"/>
              </a:ext>
            </a:extLst>
          </p:cNvPr>
          <p:cNvSpPr/>
          <p:nvPr/>
        </p:nvSpPr>
        <p:spPr>
          <a:xfrm>
            <a:off x="10636155" y="1674553"/>
            <a:ext cx="36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987BC2-926E-4D07-8D24-676DEDFEA72C}"/>
              </a:ext>
            </a:extLst>
          </p:cNvPr>
          <p:cNvSpPr txBox="1"/>
          <p:nvPr/>
        </p:nvSpPr>
        <p:spPr>
          <a:xfrm>
            <a:off x="10996155" y="167455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r>
              <a:rPr lang="pt-BR" dirty="0"/>
              <a:t> Box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19B00C4-3E89-4AFD-823F-CDB459200D90}"/>
              </a:ext>
            </a:extLst>
          </p:cNvPr>
          <p:cNvSpPr/>
          <p:nvPr/>
        </p:nvSpPr>
        <p:spPr>
          <a:xfrm>
            <a:off x="2151511" y="3139971"/>
            <a:ext cx="2966397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92D06C-AFB3-4874-BA17-2C6F008EA472}"/>
              </a:ext>
            </a:extLst>
          </p:cNvPr>
          <p:cNvSpPr txBox="1"/>
          <p:nvPr/>
        </p:nvSpPr>
        <p:spPr>
          <a:xfrm>
            <a:off x="682388" y="369855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livro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6A42DA-0B76-43D4-B77A-4703390BFA89}"/>
              </a:ext>
            </a:extLst>
          </p:cNvPr>
          <p:cNvSpPr/>
          <p:nvPr/>
        </p:nvSpPr>
        <p:spPr>
          <a:xfrm>
            <a:off x="2151511" y="3690265"/>
            <a:ext cx="2966397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A4FF2D-FAD6-4254-8F03-85F057D7526D}"/>
              </a:ext>
            </a:extLst>
          </p:cNvPr>
          <p:cNvSpPr txBox="1"/>
          <p:nvPr/>
        </p:nvSpPr>
        <p:spPr>
          <a:xfrm>
            <a:off x="682388" y="4257137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livro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F86342B-15DD-4CEC-9305-5658376E47AB}"/>
              </a:ext>
            </a:extLst>
          </p:cNvPr>
          <p:cNvSpPr/>
          <p:nvPr/>
        </p:nvSpPr>
        <p:spPr>
          <a:xfrm>
            <a:off x="2151511" y="4248848"/>
            <a:ext cx="2966397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F38E741-0715-49ED-9C12-9AF704F8C0D4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117908" y="4153043"/>
            <a:ext cx="870786" cy="275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131B983-A6FD-4AC1-815F-F1FE6B74A967}"/>
              </a:ext>
            </a:extLst>
          </p:cNvPr>
          <p:cNvSpPr txBox="1"/>
          <p:nvPr/>
        </p:nvSpPr>
        <p:spPr>
          <a:xfrm>
            <a:off x="5988694" y="3968377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escolher 1, deve preencher o outro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32AEA67E-B824-4B55-B529-C8748778953F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5117908" y="3870265"/>
            <a:ext cx="870786" cy="282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3F629CB-D513-49C2-9417-A1B572164BE6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 flipV="1">
            <a:off x="5117908" y="3051988"/>
            <a:ext cx="870786" cy="267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D78182-9C3C-440B-BC8F-4D91072AA92D}"/>
              </a:ext>
            </a:extLst>
          </p:cNvPr>
          <p:cNvSpPr txBox="1"/>
          <p:nvPr/>
        </p:nvSpPr>
        <p:spPr>
          <a:xfrm>
            <a:off x="5988694" y="2867322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escolher 1, deve preencher o outro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937A161-433F-41B9-9A3D-162A2F896FC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5079997" y="2792470"/>
            <a:ext cx="908697" cy="259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E8FB150-50A3-4B33-B508-9AF306AAFC33}"/>
              </a:ext>
            </a:extLst>
          </p:cNvPr>
          <p:cNvSpPr txBox="1"/>
          <p:nvPr/>
        </p:nvSpPr>
        <p:spPr>
          <a:xfrm>
            <a:off x="682388" y="4787363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Qntd</a:t>
            </a:r>
            <a:r>
              <a:rPr lang="pt-BR" dirty="0"/>
              <a:t> </a:t>
            </a:r>
            <a:r>
              <a:rPr lang="pt-BR" dirty="0" err="1"/>
              <a:t>Disponivel</a:t>
            </a:r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D407246-EE6F-4546-B1F4-FC8D4D9746D9}"/>
              </a:ext>
            </a:extLst>
          </p:cNvPr>
          <p:cNvSpPr txBox="1"/>
          <p:nvPr/>
        </p:nvSpPr>
        <p:spPr>
          <a:xfrm>
            <a:off x="3232340" y="48074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XXXX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96C3ABE-2203-498E-ADC7-B0D073B12FFA}"/>
              </a:ext>
            </a:extLst>
          </p:cNvPr>
          <p:cNvSpPr/>
          <p:nvPr/>
        </p:nvSpPr>
        <p:spPr>
          <a:xfrm>
            <a:off x="1538874" y="5270977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empréstimo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3817AFF-4CBB-48BA-BA1A-041E583A735B}"/>
              </a:ext>
            </a:extLst>
          </p:cNvPr>
          <p:cNvSpPr/>
          <p:nvPr/>
        </p:nvSpPr>
        <p:spPr>
          <a:xfrm>
            <a:off x="1538874" y="5996093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40CC044-7403-4460-B8C0-22B90A9FB526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4505271" y="5446311"/>
            <a:ext cx="1149453" cy="46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44CA8A1-F514-48D8-9D7C-151E09ADF70A}"/>
              </a:ext>
            </a:extLst>
          </p:cNvPr>
          <p:cNvSpPr txBox="1"/>
          <p:nvPr/>
        </p:nvSpPr>
        <p:spPr>
          <a:xfrm>
            <a:off x="5654724" y="5261645"/>
            <a:ext cx="315297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Registro efetuado com sucesso!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CB53371-C2FD-4601-82E7-BC5EC131EC23}"/>
              </a:ext>
            </a:extLst>
          </p:cNvPr>
          <p:cNvSpPr/>
          <p:nvPr/>
        </p:nvSpPr>
        <p:spPr>
          <a:xfrm>
            <a:off x="10636155" y="2226516"/>
            <a:ext cx="36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F9021D8-69AF-4294-84D0-7ECD6C509D51}"/>
              </a:ext>
            </a:extLst>
          </p:cNvPr>
          <p:cNvSpPr txBox="1"/>
          <p:nvPr/>
        </p:nvSpPr>
        <p:spPr>
          <a:xfrm>
            <a:off x="10996155" y="2226516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Treeview</a:t>
            </a:r>
            <a:endParaRPr lang="pt-BR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6C880907-B366-4D8C-BAC4-AD6B943134D7}"/>
              </a:ext>
            </a:extLst>
          </p:cNvPr>
          <p:cNvSpPr/>
          <p:nvPr/>
        </p:nvSpPr>
        <p:spPr>
          <a:xfrm>
            <a:off x="10636155" y="2778479"/>
            <a:ext cx="360000" cy="36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CFA1391-C365-47EB-951E-23D9F51B464F}"/>
              </a:ext>
            </a:extLst>
          </p:cNvPr>
          <p:cNvSpPr txBox="1"/>
          <p:nvPr/>
        </p:nvSpPr>
        <p:spPr>
          <a:xfrm>
            <a:off x="10996155" y="277847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32D09A4-1CBE-4FE0-A2B8-F250483E4A08}"/>
              </a:ext>
            </a:extLst>
          </p:cNvPr>
          <p:cNvSpPr txBox="1"/>
          <p:nvPr/>
        </p:nvSpPr>
        <p:spPr>
          <a:xfrm>
            <a:off x="10636154" y="333841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32426E5-C850-4436-A607-AA61D87FD86B}"/>
              </a:ext>
            </a:extLst>
          </p:cNvPr>
          <p:cNvSpPr txBox="1"/>
          <p:nvPr/>
        </p:nvSpPr>
        <p:spPr>
          <a:xfrm>
            <a:off x="11054876" y="332606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MsgBox</a:t>
            </a:r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3FF82DA-A90E-4B45-8B82-0AB33B1A4684}"/>
              </a:ext>
            </a:extLst>
          </p:cNvPr>
          <p:cNvSpPr/>
          <p:nvPr/>
        </p:nvSpPr>
        <p:spPr>
          <a:xfrm>
            <a:off x="878920" y="1762976"/>
            <a:ext cx="4286304" cy="7045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MOSTRAR OS LIVROS EMPRESTADOS PARA CADA USUÁRIO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1B27B77-7551-4DD4-80FD-37C8B3AE6170}"/>
              </a:ext>
            </a:extLst>
          </p:cNvPr>
          <p:cNvSpPr/>
          <p:nvPr/>
        </p:nvSpPr>
        <p:spPr>
          <a:xfrm>
            <a:off x="3932537" y="2612470"/>
            <a:ext cx="114746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</a:t>
            </a:r>
          </a:p>
        </p:txBody>
      </p:sp>
    </p:spTree>
    <p:extLst>
      <p:ext uri="{BB962C8B-B14F-4D97-AF65-F5344CB8AC3E}">
        <p14:creationId xmlns:p14="http://schemas.microsoft.com/office/powerpoint/2010/main" val="205515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62">
            <a:extLst>
              <a:ext uri="{FF2B5EF4-FFF2-40B4-BE49-F238E27FC236}">
                <a16:creationId xmlns:a16="http://schemas.microsoft.com/office/drawing/2014/main" id="{4F3F8478-769E-4D6D-8E85-2371B7295A6C}"/>
              </a:ext>
            </a:extLst>
          </p:cNvPr>
          <p:cNvSpPr/>
          <p:nvPr/>
        </p:nvSpPr>
        <p:spPr>
          <a:xfrm>
            <a:off x="682388" y="494419"/>
            <a:ext cx="4572000" cy="6001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800" dirty="0"/>
              <a:t>Biblioteca </a:t>
            </a:r>
            <a:r>
              <a:rPr lang="pt-BR" sz="4800" dirty="0" err="1"/>
              <a:t>Math</a:t>
            </a:r>
            <a:endParaRPr lang="pt-BR" sz="4800" dirty="0"/>
          </a:p>
        </p:txBody>
      </p:sp>
      <p:pic>
        <p:nvPicPr>
          <p:cNvPr id="64" name="Picture 2" descr="Biblioteca - ícones de educação grátis">
            <a:extLst>
              <a:ext uri="{FF2B5EF4-FFF2-40B4-BE49-F238E27FC236}">
                <a16:creationId xmlns:a16="http://schemas.microsoft.com/office/drawing/2014/main" id="{17911666-DDF5-4991-B89C-2EA5E3DF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3" y="1192450"/>
            <a:ext cx="516036" cy="5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F5C898E-265D-4B71-B2F9-8C02EB31F21C}"/>
              </a:ext>
            </a:extLst>
          </p:cNvPr>
          <p:cNvSpPr/>
          <p:nvPr/>
        </p:nvSpPr>
        <p:spPr>
          <a:xfrm>
            <a:off x="10636155" y="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54845-1BA7-4DE6-BF71-13F0A241D790}"/>
              </a:ext>
            </a:extLst>
          </p:cNvPr>
          <p:cNvSpPr txBox="1"/>
          <p:nvPr/>
        </p:nvSpPr>
        <p:spPr>
          <a:xfrm>
            <a:off x="10996155" y="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Janela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C7C74E-2A4B-4F49-887A-1AC0856EEDF1}"/>
              </a:ext>
            </a:extLst>
          </p:cNvPr>
          <p:cNvSpPr/>
          <p:nvPr/>
        </p:nvSpPr>
        <p:spPr>
          <a:xfrm>
            <a:off x="10636155" y="5706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5357B-4F03-42BC-B9F5-FFD3607ACEC5}"/>
              </a:ext>
            </a:extLst>
          </p:cNvPr>
          <p:cNvSpPr txBox="1"/>
          <p:nvPr/>
        </p:nvSpPr>
        <p:spPr>
          <a:xfrm>
            <a:off x="10996155" y="561295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7D8632-DB8A-4FD3-863D-967F97C52963}"/>
              </a:ext>
            </a:extLst>
          </p:cNvPr>
          <p:cNvSpPr txBox="1"/>
          <p:nvPr/>
        </p:nvSpPr>
        <p:spPr>
          <a:xfrm>
            <a:off x="0" y="22203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Devolução livro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63CDE8-0260-4448-84F1-C363FB95A909}"/>
              </a:ext>
            </a:extLst>
          </p:cNvPr>
          <p:cNvSpPr/>
          <p:nvPr/>
        </p:nvSpPr>
        <p:spPr>
          <a:xfrm>
            <a:off x="10636155" y="112259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F8585D-C9FF-4DBF-B73A-5711A8E99DC8}"/>
              </a:ext>
            </a:extLst>
          </p:cNvPr>
          <p:cNvSpPr txBox="1"/>
          <p:nvPr/>
        </p:nvSpPr>
        <p:spPr>
          <a:xfrm>
            <a:off x="10996155" y="111325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Box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213B687-DE14-42F6-B38C-079F3E030763}"/>
              </a:ext>
            </a:extLst>
          </p:cNvPr>
          <p:cNvSpPr/>
          <p:nvPr/>
        </p:nvSpPr>
        <p:spPr>
          <a:xfrm>
            <a:off x="2151512" y="3540513"/>
            <a:ext cx="1915521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4B3746-276B-4C39-B779-FC01FB9654F8}"/>
              </a:ext>
            </a:extLst>
          </p:cNvPr>
          <p:cNvSpPr txBox="1"/>
          <p:nvPr/>
        </p:nvSpPr>
        <p:spPr>
          <a:xfrm>
            <a:off x="682388" y="3535847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 Usuário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32B397F-8674-433C-BE7A-F9FE468C6668}"/>
              </a:ext>
            </a:extLst>
          </p:cNvPr>
          <p:cNvSpPr txBox="1"/>
          <p:nvPr/>
        </p:nvSpPr>
        <p:spPr>
          <a:xfrm>
            <a:off x="682388" y="407630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b="1" dirty="0"/>
              <a:t>usuário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9B476D-B173-40B9-AB5E-9A3B8E9F15D0}"/>
              </a:ext>
            </a:extLst>
          </p:cNvPr>
          <p:cNvSpPr/>
          <p:nvPr/>
        </p:nvSpPr>
        <p:spPr>
          <a:xfrm>
            <a:off x="10636155" y="1674553"/>
            <a:ext cx="36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987BC2-926E-4D07-8D24-676DEDFEA72C}"/>
              </a:ext>
            </a:extLst>
          </p:cNvPr>
          <p:cNvSpPr txBox="1"/>
          <p:nvPr/>
        </p:nvSpPr>
        <p:spPr>
          <a:xfrm>
            <a:off x="10996155" y="167455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r>
              <a:rPr lang="pt-BR" dirty="0"/>
              <a:t> Box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92D06C-AFB3-4874-BA17-2C6F008EA472}"/>
              </a:ext>
            </a:extLst>
          </p:cNvPr>
          <p:cNvSpPr txBox="1"/>
          <p:nvPr/>
        </p:nvSpPr>
        <p:spPr>
          <a:xfrm>
            <a:off x="682388" y="4626597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livro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6A42DA-0B76-43D4-B77A-4703390BFA89}"/>
              </a:ext>
            </a:extLst>
          </p:cNvPr>
          <p:cNvSpPr/>
          <p:nvPr/>
        </p:nvSpPr>
        <p:spPr>
          <a:xfrm>
            <a:off x="2151511" y="4618308"/>
            <a:ext cx="2966397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A4FF2D-FAD6-4254-8F03-85F057D7526D}"/>
              </a:ext>
            </a:extLst>
          </p:cNvPr>
          <p:cNvSpPr txBox="1"/>
          <p:nvPr/>
        </p:nvSpPr>
        <p:spPr>
          <a:xfrm>
            <a:off x="682388" y="518518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livro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F86342B-15DD-4CEC-9305-5658376E47AB}"/>
              </a:ext>
            </a:extLst>
          </p:cNvPr>
          <p:cNvSpPr/>
          <p:nvPr/>
        </p:nvSpPr>
        <p:spPr>
          <a:xfrm>
            <a:off x="2151511" y="5176891"/>
            <a:ext cx="2966397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F38E741-0715-49ED-9C12-9AF704F8C0D4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117908" y="5081086"/>
            <a:ext cx="870786" cy="275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131B983-A6FD-4AC1-815F-F1FE6B74A967}"/>
              </a:ext>
            </a:extLst>
          </p:cNvPr>
          <p:cNvSpPr txBox="1"/>
          <p:nvPr/>
        </p:nvSpPr>
        <p:spPr>
          <a:xfrm>
            <a:off x="5988694" y="4896420"/>
            <a:ext cx="389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Carregar livros que estão com o usuário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32AEA67E-B824-4B55-B529-C8748778953F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5117908" y="4798308"/>
            <a:ext cx="870786" cy="282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D78182-9C3C-440B-BC8F-4D91072AA92D}"/>
              </a:ext>
            </a:extLst>
          </p:cNvPr>
          <p:cNvSpPr txBox="1"/>
          <p:nvPr/>
        </p:nvSpPr>
        <p:spPr>
          <a:xfrm>
            <a:off x="5988694" y="3795365"/>
            <a:ext cx="408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escolher o ID, deve preencher o Nome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937A161-433F-41B9-9A3D-162A2F896FC6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4067033" y="3720513"/>
            <a:ext cx="1921661" cy="259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A96C3ABE-2203-498E-ADC7-B0D073B12FFA}"/>
              </a:ext>
            </a:extLst>
          </p:cNvPr>
          <p:cNvSpPr/>
          <p:nvPr/>
        </p:nvSpPr>
        <p:spPr>
          <a:xfrm>
            <a:off x="1538874" y="5666766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Devolução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3817AFF-4CBB-48BA-BA1A-041E583A735B}"/>
              </a:ext>
            </a:extLst>
          </p:cNvPr>
          <p:cNvSpPr/>
          <p:nvPr/>
        </p:nvSpPr>
        <p:spPr>
          <a:xfrm>
            <a:off x="1538874" y="6091629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40CC044-7403-4460-B8C0-22B90A9FB526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4505271" y="5842100"/>
            <a:ext cx="1149453" cy="46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44CA8A1-F514-48D8-9D7C-151E09ADF70A}"/>
              </a:ext>
            </a:extLst>
          </p:cNvPr>
          <p:cNvSpPr txBox="1"/>
          <p:nvPr/>
        </p:nvSpPr>
        <p:spPr>
          <a:xfrm>
            <a:off x="5654724" y="5657434"/>
            <a:ext cx="315297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Registro efetuado com sucesso!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FA0BFE40-121C-48BE-A023-8B4B12C55029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 flipV="1">
            <a:off x="5254388" y="3980031"/>
            <a:ext cx="734306" cy="28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F95FA6D-3C15-430C-BAD4-A248C340EB2B}"/>
              </a:ext>
            </a:extLst>
          </p:cNvPr>
          <p:cNvSpPr/>
          <p:nvPr/>
        </p:nvSpPr>
        <p:spPr>
          <a:xfrm>
            <a:off x="10636155" y="2226516"/>
            <a:ext cx="36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51A92AE-BB4F-4AD3-B48B-AEEF147C7971}"/>
              </a:ext>
            </a:extLst>
          </p:cNvPr>
          <p:cNvSpPr txBox="1"/>
          <p:nvPr/>
        </p:nvSpPr>
        <p:spPr>
          <a:xfrm>
            <a:off x="10996155" y="2226516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Treeview</a:t>
            </a:r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F3221A9-9F34-497B-8CA0-EA1BB74A8C75}"/>
              </a:ext>
            </a:extLst>
          </p:cNvPr>
          <p:cNvSpPr/>
          <p:nvPr/>
        </p:nvSpPr>
        <p:spPr>
          <a:xfrm>
            <a:off x="878920" y="1762976"/>
            <a:ext cx="4286304" cy="17119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MOSTRAR OS LIVROS EMPRESTADOS PARA CADA USUÁRIO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DF63EA84-59AD-4DD1-A018-94CDF8339420}"/>
              </a:ext>
            </a:extLst>
          </p:cNvPr>
          <p:cNvCxnSpPr>
            <a:cxnSpLocks/>
            <a:stCxn id="28" idx="1"/>
            <a:endCxn id="46" idx="1"/>
          </p:cNvCxnSpPr>
          <p:nvPr/>
        </p:nvCxnSpPr>
        <p:spPr>
          <a:xfrm rot="10800000">
            <a:off x="878920" y="2618945"/>
            <a:ext cx="1272592" cy="1101569"/>
          </a:xfrm>
          <a:prstGeom prst="bentConnector3">
            <a:avLst>
              <a:gd name="adj1" fmla="val 127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792BA7D6-AFA9-4031-9C62-BD0B19B4A06A}"/>
              </a:ext>
            </a:extLst>
          </p:cNvPr>
          <p:cNvSpPr/>
          <p:nvPr/>
        </p:nvSpPr>
        <p:spPr>
          <a:xfrm>
            <a:off x="4130582" y="3539967"/>
            <a:ext cx="108286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8A4E3291-ECEA-4EA7-B951-867BE102AF71}"/>
              </a:ext>
            </a:extLst>
          </p:cNvPr>
          <p:cNvSpPr/>
          <p:nvPr/>
        </p:nvSpPr>
        <p:spPr>
          <a:xfrm>
            <a:off x="10636155" y="2778479"/>
            <a:ext cx="360000" cy="36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903E618-DF9B-4F80-8B75-AD2F3EB6FB04}"/>
              </a:ext>
            </a:extLst>
          </p:cNvPr>
          <p:cNvSpPr txBox="1"/>
          <p:nvPr/>
        </p:nvSpPr>
        <p:spPr>
          <a:xfrm>
            <a:off x="10996155" y="277847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A47D27-36B6-4657-9E2A-761404320A29}"/>
              </a:ext>
            </a:extLst>
          </p:cNvPr>
          <p:cNvSpPr txBox="1"/>
          <p:nvPr/>
        </p:nvSpPr>
        <p:spPr>
          <a:xfrm>
            <a:off x="10636154" y="333841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50264E0-0FBF-4773-96F7-AF1610D43450}"/>
              </a:ext>
            </a:extLst>
          </p:cNvPr>
          <p:cNvSpPr txBox="1"/>
          <p:nvPr/>
        </p:nvSpPr>
        <p:spPr>
          <a:xfrm>
            <a:off x="11054876" y="332606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MsgBox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599E67-F7DD-480E-A80A-B15E76A9D18F}"/>
              </a:ext>
            </a:extLst>
          </p:cNvPr>
          <p:cNvSpPr/>
          <p:nvPr/>
        </p:nvSpPr>
        <p:spPr>
          <a:xfrm>
            <a:off x="682388" y="494419"/>
            <a:ext cx="4572000" cy="6001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800" dirty="0"/>
              <a:t>Biblioteca </a:t>
            </a:r>
            <a:r>
              <a:rPr lang="pt-BR" sz="4800" dirty="0" err="1"/>
              <a:t>Math</a:t>
            </a:r>
            <a:endParaRPr lang="pt-BR" sz="4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5C898E-265D-4B71-B2F9-8C02EB31F21C}"/>
              </a:ext>
            </a:extLst>
          </p:cNvPr>
          <p:cNvSpPr/>
          <p:nvPr/>
        </p:nvSpPr>
        <p:spPr>
          <a:xfrm>
            <a:off x="10636155" y="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54845-1BA7-4DE6-BF71-13F0A241D790}"/>
              </a:ext>
            </a:extLst>
          </p:cNvPr>
          <p:cNvSpPr txBox="1"/>
          <p:nvPr/>
        </p:nvSpPr>
        <p:spPr>
          <a:xfrm>
            <a:off x="10996155" y="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Janela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C7C74E-2A4B-4F49-887A-1AC0856EEDF1}"/>
              </a:ext>
            </a:extLst>
          </p:cNvPr>
          <p:cNvSpPr/>
          <p:nvPr/>
        </p:nvSpPr>
        <p:spPr>
          <a:xfrm>
            <a:off x="10636155" y="5706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5357B-4F03-42BC-B9F5-FFD3607ACEC5}"/>
              </a:ext>
            </a:extLst>
          </p:cNvPr>
          <p:cNvSpPr txBox="1"/>
          <p:nvPr/>
        </p:nvSpPr>
        <p:spPr>
          <a:xfrm>
            <a:off x="10996155" y="561295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</a:t>
            </a:r>
          </a:p>
        </p:txBody>
      </p:sp>
      <p:pic>
        <p:nvPicPr>
          <p:cNvPr id="1026" name="Picture 2" descr="Biblioteca - ícones de educação grátis">
            <a:extLst>
              <a:ext uri="{FF2B5EF4-FFF2-40B4-BE49-F238E27FC236}">
                <a16:creationId xmlns:a16="http://schemas.microsoft.com/office/drawing/2014/main" id="{4B1C1220-E02C-4B22-8A51-1DA0819F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3" y="1192450"/>
            <a:ext cx="516036" cy="5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7D8632-DB8A-4FD3-863D-967F97C52963}"/>
              </a:ext>
            </a:extLst>
          </p:cNvPr>
          <p:cNvSpPr txBox="1"/>
          <p:nvPr/>
        </p:nvSpPr>
        <p:spPr>
          <a:xfrm>
            <a:off x="0" y="22203"/>
            <a:ext cx="406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Criar/Consultar/Editar/Remover Usuário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63CDE8-0260-4448-84F1-C363FB95A909}"/>
              </a:ext>
            </a:extLst>
          </p:cNvPr>
          <p:cNvSpPr/>
          <p:nvPr/>
        </p:nvSpPr>
        <p:spPr>
          <a:xfrm>
            <a:off x="10636155" y="112259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F8585D-C9FF-4DBF-B73A-5711A8E99DC8}"/>
              </a:ext>
            </a:extLst>
          </p:cNvPr>
          <p:cNvSpPr txBox="1"/>
          <p:nvPr/>
        </p:nvSpPr>
        <p:spPr>
          <a:xfrm>
            <a:off x="10996155" y="111325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Box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9B476D-B173-40B9-AB5E-9A3B8E9F15D0}"/>
              </a:ext>
            </a:extLst>
          </p:cNvPr>
          <p:cNvSpPr/>
          <p:nvPr/>
        </p:nvSpPr>
        <p:spPr>
          <a:xfrm>
            <a:off x="10636155" y="1674553"/>
            <a:ext cx="36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987BC2-926E-4D07-8D24-676DEDFEA72C}"/>
              </a:ext>
            </a:extLst>
          </p:cNvPr>
          <p:cNvSpPr txBox="1"/>
          <p:nvPr/>
        </p:nvSpPr>
        <p:spPr>
          <a:xfrm>
            <a:off x="10996155" y="167455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r>
              <a:rPr lang="pt-BR" dirty="0"/>
              <a:t> Box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F95FA6D-3C15-430C-BAD4-A248C340EB2B}"/>
              </a:ext>
            </a:extLst>
          </p:cNvPr>
          <p:cNvSpPr/>
          <p:nvPr/>
        </p:nvSpPr>
        <p:spPr>
          <a:xfrm>
            <a:off x="10636155" y="2226516"/>
            <a:ext cx="36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51A92AE-BB4F-4AD3-B48B-AEEF147C7971}"/>
              </a:ext>
            </a:extLst>
          </p:cNvPr>
          <p:cNvSpPr txBox="1"/>
          <p:nvPr/>
        </p:nvSpPr>
        <p:spPr>
          <a:xfrm>
            <a:off x="10996155" y="2226516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Treeview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66766C9-6BE9-4B77-B0B7-EE846418CE85}"/>
              </a:ext>
            </a:extLst>
          </p:cNvPr>
          <p:cNvSpPr/>
          <p:nvPr/>
        </p:nvSpPr>
        <p:spPr>
          <a:xfrm>
            <a:off x="735939" y="1796548"/>
            <a:ext cx="4464898" cy="12199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76EC4C-EDFC-48F3-A7B8-DB3637A06E07}"/>
              </a:ext>
            </a:extLst>
          </p:cNvPr>
          <p:cNvSpPr/>
          <p:nvPr/>
        </p:nvSpPr>
        <p:spPr>
          <a:xfrm>
            <a:off x="10636155" y="2778479"/>
            <a:ext cx="360000" cy="36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F0AB14E-8027-4CE9-99C9-F897BA1FD0CA}"/>
              </a:ext>
            </a:extLst>
          </p:cNvPr>
          <p:cNvSpPr txBox="1"/>
          <p:nvPr/>
        </p:nvSpPr>
        <p:spPr>
          <a:xfrm>
            <a:off x="10996155" y="277847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A6E38E0-EDCA-43D8-B0B1-65ABC6CF7CC1}"/>
              </a:ext>
            </a:extLst>
          </p:cNvPr>
          <p:cNvSpPr/>
          <p:nvPr/>
        </p:nvSpPr>
        <p:spPr>
          <a:xfrm>
            <a:off x="731397" y="4223374"/>
            <a:ext cx="4464898" cy="181681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FA3963F-595C-46EB-BD05-1F7EB8FC5285}"/>
              </a:ext>
            </a:extLst>
          </p:cNvPr>
          <p:cNvSpPr txBox="1"/>
          <p:nvPr/>
        </p:nvSpPr>
        <p:spPr>
          <a:xfrm>
            <a:off x="677846" y="4043048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Cadastro/Pesquisa novo usuário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6E6F32F-6DAB-431E-ADD2-32A1824EDAF3}"/>
              </a:ext>
            </a:extLst>
          </p:cNvPr>
          <p:cNvSpPr txBox="1"/>
          <p:nvPr/>
        </p:nvSpPr>
        <p:spPr>
          <a:xfrm>
            <a:off x="704621" y="436410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8EEF70-B6AA-4307-9296-6E0677B5C28C}"/>
              </a:ext>
            </a:extLst>
          </p:cNvPr>
          <p:cNvSpPr txBox="1"/>
          <p:nvPr/>
        </p:nvSpPr>
        <p:spPr>
          <a:xfrm>
            <a:off x="702166" y="4791494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Sobrenome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A68CAF2-75EE-4435-B59B-16ABAF639962}"/>
              </a:ext>
            </a:extLst>
          </p:cNvPr>
          <p:cNvSpPr txBox="1"/>
          <p:nvPr/>
        </p:nvSpPr>
        <p:spPr>
          <a:xfrm>
            <a:off x="3081390" y="43659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CPF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000C6D-29DC-4B99-A1ED-B06CBFDBC558}"/>
              </a:ext>
            </a:extLst>
          </p:cNvPr>
          <p:cNvSpPr txBox="1"/>
          <p:nvPr/>
        </p:nvSpPr>
        <p:spPr>
          <a:xfrm>
            <a:off x="3078935" y="47933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E-Mail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4AE3AB5-BC7C-4E70-977B-F73372004553}"/>
              </a:ext>
            </a:extLst>
          </p:cNvPr>
          <p:cNvSpPr/>
          <p:nvPr/>
        </p:nvSpPr>
        <p:spPr>
          <a:xfrm>
            <a:off x="1972257" y="4394885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F29CA32-2E57-4FF5-8B56-5D90DEC670AC}"/>
              </a:ext>
            </a:extLst>
          </p:cNvPr>
          <p:cNvSpPr/>
          <p:nvPr/>
        </p:nvSpPr>
        <p:spPr>
          <a:xfrm>
            <a:off x="1972257" y="4844125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54B9DE0-A996-4C00-909C-C9A41EE77E80}"/>
              </a:ext>
            </a:extLst>
          </p:cNvPr>
          <p:cNvSpPr/>
          <p:nvPr/>
        </p:nvSpPr>
        <p:spPr>
          <a:xfrm>
            <a:off x="4023568" y="4394885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7100C120-6C4E-4669-A188-3E76F041A829}"/>
              </a:ext>
            </a:extLst>
          </p:cNvPr>
          <p:cNvSpPr/>
          <p:nvPr/>
        </p:nvSpPr>
        <p:spPr>
          <a:xfrm>
            <a:off x="4018774" y="4844125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96C3ABE-2203-498E-ADC7-B0D073B12FFA}"/>
              </a:ext>
            </a:extLst>
          </p:cNvPr>
          <p:cNvSpPr/>
          <p:nvPr/>
        </p:nvSpPr>
        <p:spPr>
          <a:xfrm>
            <a:off x="2612001" y="5611815"/>
            <a:ext cx="24958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novo </a:t>
            </a:r>
            <a:r>
              <a:rPr lang="pt-BR" dirty="0" err="1"/>
              <a:t>usuario</a:t>
            </a:r>
            <a:endParaRPr lang="pt-BR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40CC044-7403-4460-B8C0-22B90A9FB526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5107834" y="5791815"/>
            <a:ext cx="596672" cy="98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44CA8A1-F514-48D8-9D7C-151E09ADF70A}"/>
              </a:ext>
            </a:extLst>
          </p:cNvPr>
          <p:cNvSpPr txBox="1"/>
          <p:nvPr/>
        </p:nvSpPr>
        <p:spPr>
          <a:xfrm>
            <a:off x="5704506" y="5616963"/>
            <a:ext cx="315297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Registro efetuado com sucesso!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3817AFF-4CBB-48BA-BA1A-041E583A735B}"/>
              </a:ext>
            </a:extLst>
          </p:cNvPr>
          <p:cNvSpPr/>
          <p:nvPr/>
        </p:nvSpPr>
        <p:spPr>
          <a:xfrm>
            <a:off x="1538874" y="6091629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098531E-8A07-412B-8429-62DDAE18EC45}"/>
              </a:ext>
            </a:extLst>
          </p:cNvPr>
          <p:cNvSpPr/>
          <p:nvPr/>
        </p:nvSpPr>
        <p:spPr>
          <a:xfrm>
            <a:off x="773599" y="5590336"/>
            <a:ext cx="166073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B8D827C2-AE35-4F37-A376-09C1B3C6AEFB}"/>
              </a:ext>
            </a:extLst>
          </p:cNvPr>
          <p:cNvSpPr/>
          <p:nvPr/>
        </p:nvSpPr>
        <p:spPr>
          <a:xfrm>
            <a:off x="1555317" y="2770701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Editar </a:t>
            </a:r>
            <a:r>
              <a:rPr lang="pt-BR" dirty="0" err="1"/>
              <a:t>usuario</a:t>
            </a:r>
            <a:endParaRPr lang="pt-BR" dirty="0"/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B6C039-BA20-4409-91F0-A85C60B42025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4521714" y="2950701"/>
            <a:ext cx="169630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82962B48-C158-45E8-9A85-74484AA4A14C}"/>
              </a:ext>
            </a:extLst>
          </p:cNvPr>
          <p:cNvSpPr/>
          <p:nvPr/>
        </p:nvSpPr>
        <p:spPr>
          <a:xfrm>
            <a:off x="6243212" y="893229"/>
            <a:ext cx="3685459" cy="29734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dirty="0"/>
              <a:t>Alterar usuário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7CF63D7-3180-49F5-9EA2-874F2BDA6E26}"/>
              </a:ext>
            </a:extLst>
          </p:cNvPr>
          <p:cNvSpPr txBox="1"/>
          <p:nvPr/>
        </p:nvSpPr>
        <p:spPr>
          <a:xfrm>
            <a:off x="6255188" y="147356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17BC65A-E4E9-4B63-8839-75136749F023}"/>
              </a:ext>
            </a:extLst>
          </p:cNvPr>
          <p:cNvSpPr txBox="1"/>
          <p:nvPr/>
        </p:nvSpPr>
        <p:spPr>
          <a:xfrm>
            <a:off x="6252733" y="1900953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Sobrenome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7BD6331-65A2-4658-9C65-8560C5A72E6A}"/>
              </a:ext>
            </a:extLst>
          </p:cNvPr>
          <p:cNvSpPr txBox="1"/>
          <p:nvPr/>
        </p:nvSpPr>
        <p:spPr>
          <a:xfrm>
            <a:off x="6577317" y="23573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CPF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B07B917-5E39-4F39-9828-B929B0CB9D3C}"/>
              </a:ext>
            </a:extLst>
          </p:cNvPr>
          <p:cNvSpPr/>
          <p:nvPr/>
        </p:nvSpPr>
        <p:spPr>
          <a:xfrm>
            <a:off x="7522824" y="1504344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ED89503A-63D0-4E4E-858B-AEC91013EB54}"/>
              </a:ext>
            </a:extLst>
          </p:cNvPr>
          <p:cNvSpPr/>
          <p:nvPr/>
        </p:nvSpPr>
        <p:spPr>
          <a:xfrm>
            <a:off x="7522824" y="1953584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FE0F15A-95AE-407F-BB21-C5CAA2850E02}"/>
              </a:ext>
            </a:extLst>
          </p:cNvPr>
          <p:cNvSpPr/>
          <p:nvPr/>
        </p:nvSpPr>
        <p:spPr>
          <a:xfrm>
            <a:off x="7519495" y="2386264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9B99E87-B754-462B-96C1-F614120AFFBF}"/>
              </a:ext>
            </a:extLst>
          </p:cNvPr>
          <p:cNvSpPr txBox="1"/>
          <p:nvPr/>
        </p:nvSpPr>
        <p:spPr>
          <a:xfrm>
            <a:off x="6582985" y="277637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E-Mail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97EE8593-12AB-4A01-8C8A-7286A89AD210}"/>
              </a:ext>
            </a:extLst>
          </p:cNvPr>
          <p:cNvSpPr/>
          <p:nvPr/>
        </p:nvSpPr>
        <p:spPr>
          <a:xfrm>
            <a:off x="7522824" y="2827160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6C8F192-2936-46B4-A66B-078CA4A67C76}"/>
              </a:ext>
            </a:extLst>
          </p:cNvPr>
          <p:cNvSpPr/>
          <p:nvPr/>
        </p:nvSpPr>
        <p:spPr>
          <a:xfrm>
            <a:off x="7589894" y="3371938"/>
            <a:ext cx="94183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6A691B1-A0BB-46BC-A926-4E4202163EE9}"/>
              </a:ext>
            </a:extLst>
          </p:cNvPr>
          <p:cNvSpPr txBox="1"/>
          <p:nvPr/>
        </p:nvSpPr>
        <p:spPr>
          <a:xfrm>
            <a:off x="6921872" y="4375253"/>
            <a:ext cx="2328138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Alteração/Remoção </a:t>
            </a:r>
          </a:p>
          <a:p>
            <a:r>
              <a:rPr lang="pt-BR" dirty="0">
                <a:solidFill>
                  <a:schemeClr val="bg1"/>
                </a:solidFill>
              </a:rPr>
              <a:t>efetuada com sucesso!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B52EE182-DE20-45A0-A788-149EAB7BCE4C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 flipH="1">
            <a:off x="8085941" y="3866681"/>
            <a:ext cx="1" cy="5085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ECEB0FF3-CADE-487E-8C79-045F3C56AF50}"/>
              </a:ext>
            </a:extLst>
          </p:cNvPr>
          <p:cNvSpPr/>
          <p:nvPr/>
        </p:nvSpPr>
        <p:spPr>
          <a:xfrm>
            <a:off x="8619662" y="3358439"/>
            <a:ext cx="123411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77890CC6-69B9-43CB-A3D9-6F0A1D8EDED6}"/>
              </a:ext>
            </a:extLst>
          </p:cNvPr>
          <p:cNvSpPr/>
          <p:nvPr/>
        </p:nvSpPr>
        <p:spPr>
          <a:xfrm>
            <a:off x="6328695" y="3371938"/>
            <a:ext cx="108986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3014927-C2EE-4092-AAE4-1128001936A7}"/>
              </a:ext>
            </a:extLst>
          </p:cNvPr>
          <p:cNvSpPr txBox="1"/>
          <p:nvPr/>
        </p:nvSpPr>
        <p:spPr>
          <a:xfrm>
            <a:off x="10636154" y="333841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4BAD1BB-7701-4ADE-B7B5-766A6CDADA8A}"/>
              </a:ext>
            </a:extLst>
          </p:cNvPr>
          <p:cNvSpPr txBox="1"/>
          <p:nvPr/>
        </p:nvSpPr>
        <p:spPr>
          <a:xfrm>
            <a:off x="11054876" y="332606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MsgBox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8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599E67-F7DD-480E-A80A-B15E76A9D18F}"/>
              </a:ext>
            </a:extLst>
          </p:cNvPr>
          <p:cNvSpPr/>
          <p:nvPr/>
        </p:nvSpPr>
        <p:spPr>
          <a:xfrm>
            <a:off x="682388" y="494419"/>
            <a:ext cx="4572000" cy="63635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800" dirty="0"/>
              <a:t>Biblioteca </a:t>
            </a:r>
            <a:r>
              <a:rPr lang="pt-BR" sz="4800" dirty="0" err="1"/>
              <a:t>Math</a:t>
            </a:r>
            <a:endParaRPr lang="pt-BR" sz="4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5C898E-265D-4B71-B2F9-8C02EB31F21C}"/>
              </a:ext>
            </a:extLst>
          </p:cNvPr>
          <p:cNvSpPr/>
          <p:nvPr/>
        </p:nvSpPr>
        <p:spPr>
          <a:xfrm>
            <a:off x="10636155" y="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54845-1BA7-4DE6-BF71-13F0A241D790}"/>
              </a:ext>
            </a:extLst>
          </p:cNvPr>
          <p:cNvSpPr txBox="1"/>
          <p:nvPr/>
        </p:nvSpPr>
        <p:spPr>
          <a:xfrm>
            <a:off x="10996155" y="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Janela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C7C74E-2A4B-4F49-887A-1AC0856EEDF1}"/>
              </a:ext>
            </a:extLst>
          </p:cNvPr>
          <p:cNvSpPr/>
          <p:nvPr/>
        </p:nvSpPr>
        <p:spPr>
          <a:xfrm>
            <a:off x="10636155" y="5706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5357B-4F03-42BC-B9F5-FFD3607ACEC5}"/>
              </a:ext>
            </a:extLst>
          </p:cNvPr>
          <p:cNvSpPr txBox="1"/>
          <p:nvPr/>
        </p:nvSpPr>
        <p:spPr>
          <a:xfrm>
            <a:off x="10996155" y="561295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</a:t>
            </a:r>
          </a:p>
        </p:txBody>
      </p:sp>
      <p:pic>
        <p:nvPicPr>
          <p:cNvPr id="1026" name="Picture 2" descr="Biblioteca - ícones de educação grátis">
            <a:extLst>
              <a:ext uri="{FF2B5EF4-FFF2-40B4-BE49-F238E27FC236}">
                <a16:creationId xmlns:a16="http://schemas.microsoft.com/office/drawing/2014/main" id="{4B1C1220-E02C-4B22-8A51-1DA0819F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3" y="1192450"/>
            <a:ext cx="516036" cy="5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7D8632-DB8A-4FD3-863D-967F97C52963}"/>
              </a:ext>
            </a:extLst>
          </p:cNvPr>
          <p:cNvSpPr txBox="1"/>
          <p:nvPr/>
        </p:nvSpPr>
        <p:spPr>
          <a:xfrm>
            <a:off x="0" y="22203"/>
            <a:ext cx="37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Criar/Consultar/Editar/Remover Livro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763CDE8-0260-4448-84F1-C363FB95A909}"/>
              </a:ext>
            </a:extLst>
          </p:cNvPr>
          <p:cNvSpPr/>
          <p:nvPr/>
        </p:nvSpPr>
        <p:spPr>
          <a:xfrm>
            <a:off x="10636155" y="112259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F8585D-C9FF-4DBF-B73A-5711A8E99DC8}"/>
              </a:ext>
            </a:extLst>
          </p:cNvPr>
          <p:cNvSpPr txBox="1"/>
          <p:nvPr/>
        </p:nvSpPr>
        <p:spPr>
          <a:xfrm>
            <a:off x="10996155" y="1113258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Input Box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9B476D-B173-40B9-AB5E-9A3B8E9F15D0}"/>
              </a:ext>
            </a:extLst>
          </p:cNvPr>
          <p:cNvSpPr/>
          <p:nvPr/>
        </p:nvSpPr>
        <p:spPr>
          <a:xfrm>
            <a:off x="10636155" y="1674553"/>
            <a:ext cx="360000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987BC2-926E-4D07-8D24-676DEDFEA72C}"/>
              </a:ext>
            </a:extLst>
          </p:cNvPr>
          <p:cNvSpPr txBox="1"/>
          <p:nvPr/>
        </p:nvSpPr>
        <p:spPr>
          <a:xfrm>
            <a:off x="10996155" y="167455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List</a:t>
            </a:r>
            <a:r>
              <a:rPr lang="pt-BR" dirty="0"/>
              <a:t> Box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F95FA6D-3C15-430C-BAD4-A248C340EB2B}"/>
              </a:ext>
            </a:extLst>
          </p:cNvPr>
          <p:cNvSpPr/>
          <p:nvPr/>
        </p:nvSpPr>
        <p:spPr>
          <a:xfrm>
            <a:off x="10636155" y="2226516"/>
            <a:ext cx="36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51A92AE-BB4F-4AD3-B48B-AEEF147C7971}"/>
              </a:ext>
            </a:extLst>
          </p:cNvPr>
          <p:cNvSpPr txBox="1"/>
          <p:nvPr/>
        </p:nvSpPr>
        <p:spPr>
          <a:xfrm>
            <a:off x="10996155" y="2226516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Treeview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66766C9-6BE9-4B77-B0B7-EE846418CE85}"/>
              </a:ext>
            </a:extLst>
          </p:cNvPr>
          <p:cNvSpPr/>
          <p:nvPr/>
        </p:nvSpPr>
        <p:spPr>
          <a:xfrm>
            <a:off x="735939" y="1796548"/>
            <a:ext cx="4464898" cy="53268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76EC4C-EDFC-48F3-A7B8-DB3637A06E07}"/>
              </a:ext>
            </a:extLst>
          </p:cNvPr>
          <p:cNvSpPr/>
          <p:nvPr/>
        </p:nvSpPr>
        <p:spPr>
          <a:xfrm>
            <a:off x="10636155" y="2778479"/>
            <a:ext cx="360000" cy="36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F0AB14E-8027-4CE9-99C9-F897BA1FD0CA}"/>
              </a:ext>
            </a:extLst>
          </p:cNvPr>
          <p:cNvSpPr txBox="1"/>
          <p:nvPr/>
        </p:nvSpPr>
        <p:spPr>
          <a:xfrm>
            <a:off x="10996155" y="277847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A6E38E0-EDCA-43D8-B0B1-65ABC6CF7CC1}"/>
              </a:ext>
            </a:extLst>
          </p:cNvPr>
          <p:cNvSpPr/>
          <p:nvPr/>
        </p:nvSpPr>
        <p:spPr>
          <a:xfrm>
            <a:off x="731397" y="3977719"/>
            <a:ext cx="4464898" cy="133240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FA3963F-595C-46EB-BD05-1F7EB8FC5285}"/>
              </a:ext>
            </a:extLst>
          </p:cNvPr>
          <p:cNvSpPr txBox="1"/>
          <p:nvPr/>
        </p:nvSpPr>
        <p:spPr>
          <a:xfrm>
            <a:off x="677846" y="3770097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novo Livro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96C3ABE-2203-498E-ADC7-B0D073B12FFA}"/>
              </a:ext>
            </a:extLst>
          </p:cNvPr>
          <p:cNvSpPr/>
          <p:nvPr/>
        </p:nvSpPr>
        <p:spPr>
          <a:xfrm>
            <a:off x="1588656" y="5011444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novo Livro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44CA8A1-F514-48D8-9D7C-151E09ADF70A}"/>
              </a:ext>
            </a:extLst>
          </p:cNvPr>
          <p:cNvSpPr txBox="1"/>
          <p:nvPr/>
        </p:nvSpPr>
        <p:spPr>
          <a:xfrm>
            <a:off x="8509877" y="5002112"/>
            <a:ext cx="315297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Registro efetuado com sucesso!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3817AFF-4CBB-48BA-BA1A-041E583A735B}"/>
              </a:ext>
            </a:extLst>
          </p:cNvPr>
          <p:cNvSpPr/>
          <p:nvPr/>
        </p:nvSpPr>
        <p:spPr>
          <a:xfrm>
            <a:off x="1545795" y="6501625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A5F0A71-50EC-42BA-B78F-81D3C9C47511}"/>
              </a:ext>
            </a:extLst>
          </p:cNvPr>
          <p:cNvSpPr/>
          <p:nvPr/>
        </p:nvSpPr>
        <p:spPr>
          <a:xfrm>
            <a:off x="735939" y="2598807"/>
            <a:ext cx="4464898" cy="12505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E11F120-5ECE-4E96-8791-A2B4666CC703}"/>
              </a:ext>
            </a:extLst>
          </p:cNvPr>
          <p:cNvSpPr txBox="1"/>
          <p:nvPr/>
        </p:nvSpPr>
        <p:spPr>
          <a:xfrm>
            <a:off x="662771" y="2391739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Pesquisar Livro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1A99C96-7216-49F6-B5F0-77C9B181505F}"/>
              </a:ext>
            </a:extLst>
          </p:cNvPr>
          <p:cNvSpPr txBox="1"/>
          <p:nvPr/>
        </p:nvSpPr>
        <p:spPr>
          <a:xfrm>
            <a:off x="707576" y="272626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4ECE81B-BA93-4F43-A067-53F7C129404C}"/>
              </a:ext>
            </a:extLst>
          </p:cNvPr>
          <p:cNvSpPr txBox="1"/>
          <p:nvPr/>
        </p:nvSpPr>
        <p:spPr>
          <a:xfrm>
            <a:off x="705121" y="3153651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5C7C7BF9-9CDF-41A5-96D0-1AE782186D21}"/>
              </a:ext>
            </a:extLst>
          </p:cNvPr>
          <p:cNvSpPr/>
          <p:nvPr/>
        </p:nvSpPr>
        <p:spPr>
          <a:xfrm>
            <a:off x="1975211" y="2757042"/>
            <a:ext cx="3033397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25048EA-5324-4542-8E25-E99A6DC2D320}"/>
              </a:ext>
            </a:extLst>
          </p:cNvPr>
          <p:cNvSpPr txBox="1"/>
          <p:nvPr/>
        </p:nvSpPr>
        <p:spPr>
          <a:xfrm>
            <a:off x="2970137" y="3147151"/>
            <a:ext cx="13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CódigoLivro</a:t>
            </a:r>
            <a:endParaRPr lang="pt-BR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917E47A-1CD7-4635-A70A-3B48FCCCEC27}"/>
              </a:ext>
            </a:extLst>
          </p:cNvPr>
          <p:cNvSpPr/>
          <p:nvPr/>
        </p:nvSpPr>
        <p:spPr>
          <a:xfrm>
            <a:off x="4193628" y="3197938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098531E-8A07-412B-8429-62DDAE18EC45}"/>
              </a:ext>
            </a:extLst>
          </p:cNvPr>
          <p:cNvSpPr/>
          <p:nvPr/>
        </p:nvSpPr>
        <p:spPr>
          <a:xfrm>
            <a:off x="1518153" y="3511956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Livro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B8D827C2-AE35-4F37-A376-09C1B3C6AEFB}"/>
              </a:ext>
            </a:extLst>
          </p:cNvPr>
          <p:cNvSpPr/>
          <p:nvPr/>
        </p:nvSpPr>
        <p:spPr>
          <a:xfrm>
            <a:off x="1580507" y="2156486"/>
            <a:ext cx="2966397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Editar Livro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B6C039-BA20-4409-91F0-A85C60B42025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 flipV="1">
            <a:off x="4546904" y="2091578"/>
            <a:ext cx="2988536" cy="2449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82962B48-C158-45E8-9A85-74484AA4A14C}"/>
              </a:ext>
            </a:extLst>
          </p:cNvPr>
          <p:cNvSpPr/>
          <p:nvPr/>
        </p:nvSpPr>
        <p:spPr>
          <a:xfrm>
            <a:off x="7535440" y="930627"/>
            <a:ext cx="2536607" cy="2321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dirty="0"/>
              <a:t>Alterar Livro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7CF63D7-3180-49F5-9EA2-874F2BDA6E26}"/>
              </a:ext>
            </a:extLst>
          </p:cNvPr>
          <p:cNvSpPr txBox="1"/>
          <p:nvPr/>
        </p:nvSpPr>
        <p:spPr>
          <a:xfrm>
            <a:off x="7619968" y="141897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17BC65A-E4E9-4B63-8839-75136749F023}"/>
              </a:ext>
            </a:extLst>
          </p:cNvPr>
          <p:cNvSpPr txBox="1"/>
          <p:nvPr/>
        </p:nvSpPr>
        <p:spPr>
          <a:xfrm>
            <a:off x="7617513" y="1846363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7BD6331-65A2-4658-9C65-8560C5A72E6A}"/>
              </a:ext>
            </a:extLst>
          </p:cNvPr>
          <p:cNvSpPr txBox="1"/>
          <p:nvPr/>
        </p:nvSpPr>
        <p:spPr>
          <a:xfrm>
            <a:off x="7614547" y="230274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9B07B917-5E39-4F39-9828-B929B0CB9D3C}"/>
              </a:ext>
            </a:extLst>
          </p:cNvPr>
          <p:cNvSpPr/>
          <p:nvPr/>
        </p:nvSpPr>
        <p:spPr>
          <a:xfrm>
            <a:off x="8887604" y="1449754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ED89503A-63D0-4E4E-858B-AEC91013EB54}"/>
              </a:ext>
            </a:extLst>
          </p:cNvPr>
          <p:cNvSpPr/>
          <p:nvPr/>
        </p:nvSpPr>
        <p:spPr>
          <a:xfrm>
            <a:off x="8887604" y="1898994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FE0F15A-95AE-407F-BB21-C5CAA2850E02}"/>
              </a:ext>
            </a:extLst>
          </p:cNvPr>
          <p:cNvSpPr/>
          <p:nvPr/>
        </p:nvSpPr>
        <p:spPr>
          <a:xfrm>
            <a:off x="8884275" y="2331674"/>
            <a:ext cx="99038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6C8F192-2936-46B4-A66B-078CA4A67C76}"/>
              </a:ext>
            </a:extLst>
          </p:cNvPr>
          <p:cNvSpPr/>
          <p:nvPr/>
        </p:nvSpPr>
        <p:spPr>
          <a:xfrm>
            <a:off x="7530894" y="2757786"/>
            <a:ext cx="104178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6A691B1-A0BB-46BC-A926-4E4202163EE9}"/>
              </a:ext>
            </a:extLst>
          </p:cNvPr>
          <p:cNvSpPr txBox="1"/>
          <p:nvPr/>
        </p:nvSpPr>
        <p:spPr>
          <a:xfrm>
            <a:off x="7161706" y="3678978"/>
            <a:ext cx="328237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Alteração efetuada com sucesso!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B52EE182-DE20-45A0-A788-149EAB7BCE4C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 flipH="1">
            <a:off x="8802893" y="3252529"/>
            <a:ext cx="851" cy="4264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ECEB0FF3-CADE-487E-8C79-045F3C56AF50}"/>
              </a:ext>
            </a:extLst>
          </p:cNvPr>
          <p:cNvSpPr/>
          <p:nvPr/>
        </p:nvSpPr>
        <p:spPr>
          <a:xfrm>
            <a:off x="8597196" y="2757935"/>
            <a:ext cx="8607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B76C319-E16E-4C6D-92A0-C6F68EDD2F5F}"/>
              </a:ext>
            </a:extLst>
          </p:cNvPr>
          <p:cNvSpPr/>
          <p:nvPr/>
        </p:nvSpPr>
        <p:spPr>
          <a:xfrm>
            <a:off x="9498842" y="2757786"/>
            <a:ext cx="56343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8E3C0E35-EDB6-41FA-B1EC-E5C2B9B64C83}"/>
              </a:ext>
            </a:extLst>
          </p:cNvPr>
          <p:cNvSpPr/>
          <p:nvPr/>
        </p:nvSpPr>
        <p:spPr>
          <a:xfrm>
            <a:off x="751014" y="5504119"/>
            <a:ext cx="4464898" cy="9361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25329969-CE9B-4F4F-9EA7-E4EF477B0951}"/>
              </a:ext>
            </a:extLst>
          </p:cNvPr>
          <p:cNvSpPr txBox="1"/>
          <p:nvPr/>
        </p:nvSpPr>
        <p:spPr>
          <a:xfrm>
            <a:off x="694745" y="5297293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nova categoria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EC4A9E3-D1FB-4C6D-87EE-FE7265F61A97}"/>
              </a:ext>
            </a:extLst>
          </p:cNvPr>
          <p:cNvSpPr txBox="1"/>
          <p:nvPr/>
        </p:nvSpPr>
        <p:spPr>
          <a:xfrm>
            <a:off x="839930" y="5647274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61932143-9686-48E7-BB3D-2866D45C37B3}"/>
              </a:ext>
            </a:extLst>
          </p:cNvPr>
          <p:cNvSpPr/>
          <p:nvPr/>
        </p:nvSpPr>
        <p:spPr>
          <a:xfrm>
            <a:off x="1931620" y="5639798"/>
            <a:ext cx="1548559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B6FE99A7-8069-47D5-884C-4E1B4CBD58F0}"/>
              </a:ext>
            </a:extLst>
          </p:cNvPr>
          <p:cNvSpPr/>
          <p:nvPr/>
        </p:nvSpPr>
        <p:spPr>
          <a:xfrm>
            <a:off x="2360941" y="6061118"/>
            <a:ext cx="154856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Registro Cat.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55CD0344-0701-4A62-A3FC-F58203E813EA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>
            <a:off x="3480179" y="5819798"/>
            <a:ext cx="2224327" cy="12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E541700-64AA-4015-947F-73B603CE5539}"/>
              </a:ext>
            </a:extLst>
          </p:cNvPr>
          <p:cNvSpPr txBox="1"/>
          <p:nvPr/>
        </p:nvSpPr>
        <p:spPr>
          <a:xfrm>
            <a:off x="5704506" y="5647916"/>
            <a:ext cx="315297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Registro efetuado com sucesso!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7A1D139-93F6-4BD3-B902-37CAC62E260D}"/>
              </a:ext>
            </a:extLst>
          </p:cNvPr>
          <p:cNvSpPr txBox="1"/>
          <p:nvPr/>
        </p:nvSpPr>
        <p:spPr>
          <a:xfrm>
            <a:off x="711586" y="410660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9614C9B-2EFF-465D-A82D-E6349979470A}"/>
              </a:ext>
            </a:extLst>
          </p:cNvPr>
          <p:cNvSpPr txBox="1"/>
          <p:nvPr/>
        </p:nvSpPr>
        <p:spPr>
          <a:xfrm>
            <a:off x="709131" y="4533990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6334108C-D333-4A2A-B3C1-A4DE00A7AADF}"/>
              </a:ext>
            </a:extLst>
          </p:cNvPr>
          <p:cNvSpPr/>
          <p:nvPr/>
        </p:nvSpPr>
        <p:spPr>
          <a:xfrm>
            <a:off x="1747206" y="4137381"/>
            <a:ext cx="3261402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9E51DCF-C6C0-4D42-BA99-6F5B5846E61E}"/>
              </a:ext>
            </a:extLst>
          </p:cNvPr>
          <p:cNvSpPr txBox="1"/>
          <p:nvPr/>
        </p:nvSpPr>
        <p:spPr>
          <a:xfrm>
            <a:off x="6144924" y="5002112"/>
            <a:ext cx="1615635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Criar </a:t>
            </a:r>
            <a:r>
              <a:rPr lang="pt-BR" dirty="0" err="1">
                <a:solidFill>
                  <a:schemeClr val="bg1"/>
                </a:solidFill>
              </a:rPr>
              <a:t>Cód</a:t>
            </a:r>
            <a:r>
              <a:rPr lang="pt-BR" dirty="0">
                <a:solidFill>
                  <a:schemeClr val="bg1"/>
                </a:solidFill>
              </a:rPr>
              <a:t> Livro.</a:t>
            </a:r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5348C31A-67CA-4E1C-8DF7-9C1F49A8EF73}"/>
              </a:ext>
            </a:extLst>
          </p:cNvPr>
          <p:cNvCxnSpPr>
            <a:cxnSpLocks/>
            <a:stCxn id="58" idx="3"/>
            <a:endCxn id="106" idx="1"/>
          </p:cNvCxnSpPr>
          <p:nvPr/>
        </p:nvCxnSpPr>
        <p:spPr>
          <a:xfrm flipV="1">
            <a:off x="4555053" y="5186778"/>
            <a:ext cx="1589871" cy="46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3470BDBE-748F-41F5-938E-D08A5A9099E5}"/>
              </a:ext>
            </a:extLst>
          </p:cNvPr>
          <p:cNvCxnSpPr>
            <a:cxnSpLocks/>
            <a:stCxn id="106" idx="3"/>
            <a:endCxn id="61" idx="1"/>
          </p:cNvCxnSpPr>
          <p:nvPr/>
        </p:nvCxnSpPr>
        <p:spPr>
          <a:xfrm>
            <a:off x="7760559" y="5186778"/>
            <a:ext cx="74931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D164BAC7-14EB-404E-8051-6A9DB953BF34}"/>
              </a:ext>
            </a:extLst>
          </p:cNvPr>
          <p:cNvSpPr/>
          <p:nvPr/>
        </p:nvSpPr>
        <p:spPr>
          <a:xfrm>
            <a:off x="1983864" y="3137961"/>
            <a:ext cx="1024081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9CC443AA-AFE8-492A-B05B-5495FAC766F9}"/>
              </a:ext>
            </a:extLst>
          </p:cNvPr>
          <p:cNvSpPr/>
          <p:nvPr/>
        </p:nvSpPr>
        <p:spPr>
          <a:xfrm>
            <a:off x="1751849" y="4587312"/>
            <a:ext cx="1373485" cy="36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BEE2C3B5-7AFD-430C-BF45-8A23979F41EA}"/>
              </a:ext>
            </a:extLst>
          </p:cNvPr>
          <p:cNvSpPr txBox="1"/>
          <p:nvPr/>
        </p:nvSpPr>
        <p:spPr>
          <a:xfrm>
            <a:off x="3114294" y="4548701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EAE3DB81-B607-4A99-8BB7-BE94FEEE7CF4}"/>
              </a:ext>
            </a:extLst>
          </p:cNvPr>
          <p:cNvSpPr/>
          <p:nvPr/>
        </p:nvSpPr>
        <p:spPr>
          <a:xfrm>
            <a:off x="4387585" y="4587312"/>
            <a:ext cx="621023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2BEA935-4C9C-4F5A-8422-971C26D4E72F}"/>
              </a:ext>
            </a:extLst>
          </p:cNvPr>
          <p:cNvSpPr txBox="1"/>
          <p:nvPr/>
        </p:nvSpPr>
        <p:spPr>
          <a:xfrm>
            <a:off x="10636154" y="333841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39AE387-4D8E-4716-8A5D-58BB3D2A71AA}"/>
              </a:ext>
            </a:extLst>
          </p:cNvPr>
          <p:cNvSpPr txBox="1"/>
          <p:nvPr/>
        </p:nvSpPr>
        <p:spPr>
          <a:xfrm>
            <a:off x="11054876" y="3326060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MsgBox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91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263</Words>
  <Application>Microsoft Office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SANTOS Matheus (renexter)</dc:creator>
  <cp:lastModifiedBy>SANTOS Matheus (renexter)</cp:lastModifiedBy>
  <cp:revision>14</cp:revision>
  <dcterms:created xsi:type="dcterms:W3CDTF">2022-09-15T16:41:29Z</dcterms:created>
  <dcterms:modified xsi:type="dcterms:W3CDTF">2022-09-19T16:39:26Z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2022-09-15T19:58:35Z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44e58fb6-56ec-48dd-97f3-30ec8f602ee1</vt:lpwstr>
  </property>
  <property fmtid="{D5CDD505-2E9C-101B-9397-08002B2CF9AE}" pid="8" name="MSIP_Label_fd1c0902-ed92-4fed-896d-2e7725de02d4_ContentBits">
    <vt:lpwstr>2</vt:lpwstr>
  </property>
</Properties>
</file>