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3FCA2-A4C6-40A9-921E-BF5A9D551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10DA75-E7EA-4795-A966-B2191227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33D291-21D0-46AA-9007-441EDC91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A04641-492C-4F3C-BB16-C2323AAE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8E338A-1817-4298-92C2-8994339B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2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2E0F0-ADCF-456D-8154-2E49B867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C55ADE7-4D9D-4D22-863E-BE4007522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E308A3-0192-475A-B1C7-5E6CACE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F73930-2452-4E26-B9BB-1628C542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CC2BDA2-8450-42D5-8D38-1F62DAD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1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85C2CB1-B25D-4C8C-AF0A-ED8BA6EF4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C676A10-730E-4A1B-B111-1DF9D69D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64C818-1C2B-47F4-A991-65804C4B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03CB53-38A5-4680-8E20-6F5CAE8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164E9D-6F89-447F-B2C9-A4AEC490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6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7363F-CC19-4282-88E5-FE38E20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75B3BD-6F0E-4700-98FA-4CF8FF22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46B0E5-EA0F-4E1C-B1E6-15C19E06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7621345-AAF4-4EC0-8142-1681F73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09D54C-E6EA-4701-898A-D68C1935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073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E74824-2224-4D77-80ED-D02DADC1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201F11-855D-4587-AB48-B006223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6FD8659-8374-4B47-BDA7-76A7492A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FFC343-C74D-4421-88B8-E862DE50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CE84BE-2F4F-481A-9C55-6CDDAF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1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0408F9-2A00-4A0D-B2E9-276EC0C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CEA91D-F5EF-4FF0-B049-B408C6B5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2994E45-B6A3-402B-910F-D9CA6102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14AEF9-074C-4335-982B-1E85BC54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A378BD-C0D7-4670-83F4-D8179A8E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B626A4-E613-4244-A3B7-EF2F4407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27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27FAE9-E39C-447F-9CCB-F08839ED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3DA18A-1CF3-4E64-94A3-9185D95B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2D05726-80C4-4C85-9813-72BCD2AA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49C947E-6E4F-46BE-91EC-10724FBAF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9945BCD-7ADD-418A-AC35-BEC1F263A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68E7AC8-329D-4D93-9AA1-299C99E2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A74384E-9058-4949-8577-6DFFE38E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5A1993E-12AE-43F6-91F0-C52A256C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77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15BB22-9341-450D-8B91-1BED3E02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A8F540D-5942-467C-B2FA-6DAF3451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FA076CE-051E-447B-B80C-581968E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C550B4F-BDC1-497D-95AC-3B414FA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82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1DAB755-CEBC-40B3-BB71-102DA9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45762FB-0117-4661-B842-8DDE9093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53DA101-6D38-4BE8-B5F0-B6C81017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7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6F10E-DFDE-4704-8449-C22ECBE3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54236E-1E14-4E97-98A9-02666611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2AFCB3-BC1E-41F7-888E-BE1CE068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CEF6C74-ED29-4B21-8F07-94C0D3F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CDC80D-B639-427C-AC4F-210B3C2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CB8F36-F4B0-401F-82E2-6A18980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02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92DD9-0708-462F-B4B7-9BD4955E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1AA17AC-DB2F-4BDB-8494-786E5EC19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C071EC-B2E9-4EC9-BBC3-2D6F2E55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D574F52-0CB1-4E2A-8CFD-D0290D2A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BF2A86C-4A75-443D-BEE1-D675B99B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2C0BF19-6561-4B1E-A0BD-E0F8466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81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9630384-B007-49BC-98E5-AB77D224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759C76-8E0C-4E83-894B-38903E8E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D9A577F-D338-46FF-A752-BB111E2A7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5623-C3E0-47E5-A23A-570A74464B8A}" type="datetimeFigureOut">
              <a:rPr lang="sk-SK" smtClean="0"/>
              <a:t>22. 3. 2021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C61107-762F-4CF2-90F6-394A3064E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E85343-D245-4D12-A388-F916F53DE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1A09-4C3B-40B1-8E90-AF0E634F96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64CD5-30EF-4B14-9FFE-73B7879F0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ED6A2A-E1A3-42ED-8464-3D5A2EAA8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ReactJs Blog — The one with the single HTML file | by Shashank Kaushik |  Medium">
            <a:extLst>
              <a:ext uri="{FF2B5EF4-FFF2-40B4-BE49-F238E27FC236}">
                <a16:creationId xmlns:a16="http://schemas.microsoft.com/office/drawing/2014/main" id="{D9560D5B-DA78-4329-ACC0-EB0394B0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506A2-9F93-471D-9C78-1E095F1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useQuery</a:t>
            </a:r>
            <a:r>
              <a:rPr lang="en-US" dirty="0"/>
              <a:t> – query key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7B581-467B-4063-9472-AEC323B34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165" y="1396734"/>
            <a:ext cx="10375669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postsQueryKey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?: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number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{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usePosts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number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{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useQuery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PostType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&gt;&gt;(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postsQueryKey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=&gt;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getRequest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export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invalidatePosts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?: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number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{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queryClient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invalidateQueries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postsQueryKey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sk-SK" altLang="sk-S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1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A19DF-CC3D-462B-BA9C-36D0044E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useQuery</a:t>
            </a:r>
            <a:r>
              <a:rPr lang="en-US" dirty="0"/>
              <a:t> – return attributes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88D61B-2282-46EB-98FE-1A5EA4E4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 - data from BE</a:t>
            </a:r>
          </a:p>
          <a:p>
            <a:r>
              <a:rPr lang="en-US" dirty="0" err="1"/>
              <a:t>isFetching</a:t>
            </a:r>
            <a:r>
              <a:rPr lang="en-US" dirty="0"/>
              <a:t> – true/false if data is fetching</a:t>
            </a:r>
          </a:p>
          <a:p>
            <a:r>
              <a:rPr lang="en-US" dirty="0" err="1"/>
              <a:t>refetch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16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FD648-8CD6-4585-BE69-0E29F7FB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useMutation</a:t>
            </a:r>
            <a:r>
              <a:rPr lang="en-US" dirty="0"/>
              <a:t> – mutate data 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7B530-4A40-4677-9586-A6604EDFE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53837"/>
            <a:ext cx="10167851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useMutation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((post: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PostType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putRequest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posts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${post.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post)</a:t>
            </a:r>
            <a:r>
              <a:rPr kumimoji="0" lang="en-US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62B8E0D1-493F-420A-896A-B8A24B6AED8C}"/>
              </a:ext>
            </a:extLst>
          </p:cNvPr>
          <p:cNvSpPr/>
          <p:nvPr/>
        </p:nvSpPr>
        <p:spPr>
          <a:xfrm>
            <a:off x="4472246" y="3429000"/>
            <a:ext cx="831273" cy="169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2BEF1DFA-627A-4347-82EA-63E74E09293F}"/>
              </a:ext>
            </a:extLst>
          </p:cNvPr>
          <p:cNvSpPr/>
          <p:nvPr/>
        </p:nvSpPr>
        <p:spPr>
          <a:xfrm>
            <a:off x="599033" y="5124796"/>
            <a:ext cx="90986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only defines mutation method, but doesn’t call it</a:t>
            </a:r>
            <a:endParaRPr lang="sk-SK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103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FD648-8CD6-4585-BE69-0E29F7FB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useMutation</a:t>
            </a:r>
            <a:r>
              <a:rPr lang="en-US" dirty="0"/>
              <a:t> – call mutation function</a:t>
            </a:r>
            <a:endParaRPr lang="sk-SK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45A1FB-BF4E-4687-B7F4-791F6CDA7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70151"/>
            <a:ext cx="1065830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mutate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= 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useMutation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((post: 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PostType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putRequest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posts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${post.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post)</a:t>
            </a:r>
            <a:endParaRPr kumimoji="0" lang="sk-SK" altLang="sk-S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93A1BB-DC6D-47D8-A5A5-BAEE405E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73548"/>
            <a:ext cx="1065830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mutate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new_id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body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new_body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new_title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sk-SK" altLang="sk-S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3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FD648-8CD6-4585-BE69-0E29F7FB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useMutation</a:t>
            </a:r>
            <a:r>
              <a:rPr lang="en-US" dirty="0"/>
              <a:t> – options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FBD6B-2691-48CB-BF34-1689D2CFF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40283"/>
            <a:ext cx="1051559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useMutation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((post: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=&gt;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putRequest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${post.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post)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onSuccess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() =&gt; 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do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something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success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onError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() =&gt; 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do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something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error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onSettled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() =&gt; {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do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something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end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Šípka: päťuholník 8">
            <a:extLst>
              <a:ext uri="{FF2B5EF4-FFF2-40B4-BE49-F238E27FC236}">
                <a16:creationId xmlns:a16="http://schemas.microsoft.com/office/drawing/2014/main" id="{65BAB930-449E-4FAF-8901-A34CB9627C4D}"/>
              </a:ext>
            </a:extLst>
          </p:cNvPr>
          <p:cNvSpPr/>
          <p:nvPr/>
        </p:nvSpPr>
        <p:spPr>
          <a:xfrm rot="16200000">
            <a:off x="5640993" y="420196"/>
            <a:ext cx="4521200" cy="7624156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6122C9-F038-4111-AF57-5112C53D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context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DB3E7E-F111-41AE-8A86-F40BCC2A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like lamp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6D8E0133-EAAB-4DE2-A9A6-E965A29AC89B}"/>
              </a:ext>
            </a:extLst>
          </p:cNvPr>
          <p:cNvSpPr/>
          <p:nvPr/>
        </p:nvSpPr>
        <p:spPr>
          <a:xfrm>
            <a:off x="6633902" y="1119619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DarkModeContext</a:t>
            </a:r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E640F513-EADF-4C6F-8582-37C9625AC338}"/>
              </a:ext>
            </a:extLst>
          </p:cNvPr>
          <p:cNvSpPr/>
          <p:nvPr/>
        </p:nvSpPr>
        <p:spPr>
          <a:xfrm>
            <a:off x="5246629" y="3027016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MyComponent1</a:t>
            </a:r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6E448464-86F3-4C20-A118-4B72EC6705DD}"/>
              </a:ext>
            </a:extLst>
          </p:cNvPr>
          <p:cNvSpPr/>
          <p:nvPr/>
        </p:nvSpPr>
        <p:spPr>
          <a:xfrm>
            <a:off x="8300214" y="3027016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MyComponent2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0D6F31F-0BA7-4B8E-B5B3-EAA6EA36E151}"/>
              </a:ext>
            </a:extLst>
          </p:cNvPr>
          <p:cNvSpPr/>
          <p:nvPr/>
        </p:nvSpPr>
        <p:spPr>
          <a:xfrm>
            <a:off x="4558491" y="4014008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MyComponent3</a:t>
            </a:r>
            <a:endParaRPr lang="sk-SK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C0F467F-BB37-4AFF-B2CE-66DFEE768D1B}"/>
              </a:ext>
            </a:extLst>
          </p:cNvPr>
          <p:cNvSpPr/>
          <p:nvPr/>
        </p:nvSpPr>
        <p:spPr>
          <a:xfrm>
            <a:off x="4558491" y="5459845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MyComponent4 </a:t>
            </a:r>
            <a:endParaRPr lang="sk-SK" dirty="0"/>
          </a:p>
        </p:txBody>
      </p: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D60F4B8D-23CE-42C1-AD44-DBB9544BC0EC}"/>
              </a:ext>
            </a:extLst>
          </p:cNvPr>
          <p:cNvCxnSpPr>
            <a:cxnSpLocks/>
          </p:cNvCxnSpPr>
          <p:nvPr/>
        </p:nvCxnSpPr>
        <p:spPr>
          <a:xfrm flipH="1">
            <a:off x="6772275" y="1836736"/>
            <a:ext cx="1219201" cy="119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C40966E8-5CFC-4AFA-9647-7C2F908BA483}"/>
              </a:ext>
            </a:extLst>
          </p:cNvPr>
          <p:cNvCxnSpPr/>
          <p:nvPr/>
        </p:nvCxnSpPr>
        <p:spPr>
          <a:xfrm>
            <a:off x="8020050" y="1904205"/>
            <a:ext cx="1149234" cy="121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EF357DF-2FD1-4979-A48D-CC4CBAB970DC}"/>
              </a:ext>
            </a:extLst>
          </p:cNvPr>
          <p:cNvCxnSpPr/>
          <p:nvPr/>
        </p:nvCxnSpPr>
        <p:spPr>
          <a:xfrm flipH="1">
            <a:off x="6254071" y="3676650"/>
            <a:ext cx="209466" cy="4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1B8CEE01-E713-4A8D-96C2-3DA2D3322689}"/>
              </a:ext>
            </a:extLst>
          </p:cNvPr>
          <p:cNvCxnSpPr/>
          <p:nvPr/>
        </p:nvCxnSpPr>
        <p:spPr>
          <a:xfrm>
            <a:off x="6096000" y="4714847"/>
            <a:ext cx="0" cy="74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ĺžnik 18">
            <a:extLst>
              <a:ext uri="{FF2B5EF4-FFF2-40B4-BE49-F238E27FC236}">
                <a16:creationId xmlns:a16="http://schemas.microsoft.com/office/drawing/2014/main" id="{CC1527EB-DE75-4DE8-9D8F-873463227E6E}"/>
              </a:ext>
            </a:extLst>
          </p:cNvPr>
          <p:cNvSpPr/>
          <p:nvPr/>
        </p:nvSpPr>
        <p:spPr>
          <a:xfrm>
            <a:off x="9427239" y="1119619"/>
            <a:ext cx="2535382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MyComponent5 </a:t>
            </a:r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7AFE5CA-0A4B-498D-841A-9A9C294C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3" y="3868639"/>
            <a:ext cx="328269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&lt;MyComponent5 /&gt;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DOES NOT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DarkModeProvider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&lt;MyComponent1&gt;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&lt;MyComponent3&gt;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&lt;MyComponent4 /&gt;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&lt;/MyComponent3&gt;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&lt;/MyComponent1&gt;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&lt;MyComponent2 /&gt;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has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dark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DarkModeProvider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sk-SK" altLang="sk-S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B0213E-EC0C-41A4-BDDC-2FD75228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5B62A5-1E45-4539-BEA1-65FE3E3E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263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96B63-5F55-4762-B3F4-AFD6634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839527-164F-47A8-87C9-C7B30633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Should I learn React Hooks?. TLDR: Not yet | by Llorenç Muntaner |  JavaScript in Plain English">
            <a:extLst>
              <a:ext uri="{FF2B5EF4-FFF2-40B4-BE49-F238E27FC236}">
                <a16:creationId xmlns:a16="http://schemas.microsoft.com/office/drawing/2014/main" id="{E7843A40-C3AE-4AF3-B180-7CA54658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61EE8F-180A-41B9-A864-68C724D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basics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DED54F-F45E-4852-960E-1AFFC6F1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start with “use” word</a:t>
            </a:r>
          </a:p>
          <a:p>
            <a:r>
              <a:rPr lang="en-US" dirty="0"/>
              <a:t>Can’t be called conditionally – if(</a:t>
            </a:r>
            <a:r>
              <a:rPr lang="en-US" dirty="0" err="1"/>
              <a:t>canDoThis</a:t>
            </a:r>
            <a:r>
              <a:rPr lang="en-US" dirty="0"/>
              <a:t>()) </a:t>
            </a:r>
            <a:r>
              <a:rPr lang="en-US" dirty="0" err="1"/>
              <a:t>useState</a:t>
            </a:r>
            <a:r>
              <a:rPr lang="en-US" dirty="0"/>
              <a:t>();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Can be used only inside functional components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93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D62987-C29A-49FF-8A36-9595AE21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0554E-4DF1-45F2-8938-F3643AF5E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7223" y="1516822"/>
            <a:ext cx="979755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3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setValue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sk-SK" altLang="sk-SK" sz="3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(DEFAULT_VALUE)</a:t>
            </a:r>
            <a:endParaRPr kumimoji="0" lang="sk-SK" altLang="sk-SK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D62987-C29A-49FF-8A36-9595AE21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sk-SK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6EC4C6-0D08-490F-B8EF-F126E50F8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0785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FC&lt;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UseStateProps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({}) =&gt; {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Container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Clicked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button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onClick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{() =&gt;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)}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Click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button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Container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36AC4-B447-4C82-8B8C-FA9D9180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– use -”Side” - Effect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C15C9E-8167-478F-9B22-768413030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922" y="2511167"/>
            <a:ext cx="991015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DO_SOMETHING_HERE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[IF_THIS_VALUE_CHANGES])</a:t>
            </a:r>
            <a:endParaRPr kumimoji="0" lang="sk-SK" altLang="sk-SK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0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7C813-2950-4B10-83EC-FB317283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4C14EE-4468-423B-A83C-DDB030FA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23208"/>
            <a:ext cx="9951720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FC&lt;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UseEffectProps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({}) =&gt;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useEffectUpdates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setUseEffectUpdates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useState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useEffect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=&gt;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setUseEffectUpdates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useEffectUpdates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Container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Clicked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&lt;br /&gt;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useEffect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called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useEffectUpdates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strong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&lt;br /&gt;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button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onClick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{() =&gt;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)}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Click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button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Container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sk-SK" altLang="sk-S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4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BEC24-95E6-4291-A252-A09D26C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useQuery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0CFD22-015B-4CA0-8AC8-0972C13D0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8536"/>
            <a:ext cx="1021772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useQuery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&lt;Type&gt;(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=&gt; 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getRequest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url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sk-SK" altLang="sk-S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Šípka: nadol 4">
            <a:extLst>
              <a:ext uri="{FF2B5EF4-FFF2-40B4-BE49-F238E27FC236}">
                <a16:creationId xmlns:a16="http://schemas.microsoft.com/office/drawing/2014/main" id="{A9013D11-2920-408A-9065-06347C547463}"/>
              </a:ext>
            </a:extLst>
          </p:cNvPr>
          <p:cNvSpPr/>
          <p:nvPr/>
        </p:nvSpPr>
        <p:spPr>
          <a:xfrm>
            <a:off x="3150524" y="2394065"/>
            <a:ext cx="640080" cy="1928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581903B-F29E-4712-9058-FFF0A785D4E6}"/>
              </a:ext>
            </a:extLst>
          </p:cNvPr>
          <p:cNvSpPr txBox="1"/>
          <p:nvPr/>
        </p:nvSpPr>
        <p:spPr>
          <a:xfrm>
            <a:off x="421872" y="439648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for given query</a:t>
            </a:r>
            <a:endParaRPr lang="sk-SK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Šípka: nadol 8">
            <a:extLst>
              <a:ext uri="{FF2B5EF4-FFF2-40B4-BE49-F238E27FC236}">
                <a16:creationId xmlns:a16="http://schemas.microsoft.com/office/drawing/2014/main" id="{DFB72857-F9DE-46AE-BFAA-7EBECE8C0D85}"/>
              </a:ext>
            </a:extLst>
          </p:cNvPr>
          <p:cNvSpPr/>
          <p:nvPr/>
        </p:nvSpPr>
        <p:spPr>
          <a:xfrm rot="19555323">
            <a:off x="5775960" y="2333936"/>
            <a:ext cx="640080" cy="1928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7F07A4E-6FB6-4123-856A-92575DC0EBBC}"/>
              </a:ext>
            </a:extLst>
          </p:cNvPr>
          <p:cNvSpPr txBox="1"/>
          <p:nvPr/>
        </p:nvSpPr>
        <p:spPr>
          <a:xfrm>
            <a:off x="3575167" y="42762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sk-SK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3943CE8F-09D5-40E9-8B4D-C2022BA94711}"/>
              </a:ext>
            </a:extLst>
          </p:cNvPr>
          <p:cNvSpPr/>
          <p:nvPr/>
        </p:nvSpPr>
        <p:spPr>
          <a:xfrm rot="2108245">
            <a:off x="1563960" y="2211184"/>
            <a:ext cx="640080" cy="1928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E9CC671-1530-4876-BABE-6F806DDBE029}"/>
              </a:ext>
            </a:extLst>
          </p:cNvPr>
          <p:cNvSpPr txBox="1"/>
          <p:nvPr/>
        </p:nvSpPr>
        <p:spPr>
          <a:xfrm>
            <a:off x="-1695102" y="402368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object that will be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returned from backend</a:t>
            </a:r>
            <a:endParaRPr lang="sk-SK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82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506A2-9F93-471D-9C78-1E095F1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useQuery</a:t>
            </a:r>
            <a:r>
              <a:rPr lang="en-US" dirty="0"/>
              <a:t> – query key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14EB-B88F-486E-8772-860A2D13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be string – “posts”</a:t>
            </a:r>
          </a:p>
          <a:p>
            <a:r>
              <a:rPr lang="en-US" sz="2400" dirty="0"/>
              <a:t>can be array – [“posts”, page]</a:t>
            </a:r>
          </a:p>
          <a:p>
            <a:r>
              <a:rPr lang="en-US" sz="2400" dirty="0"/>
              <a:t>can be object – { name: “posts”, page: 1, search: “test”, </a:t>
            </a:r>
            <a:r>
              <a:rPr lang="en-US" sz="2400" dirty="0" err="1"/>
              <a:t>filterInvalid</a:t>
            </a:r>
            <a:r>
              <a:rPr lang="en-US" sz="2400" dirty="0"/>
              <a:t>: true}</a:t>
            </a:r>
          </a:p>
          <a:p>
            <a:endParaRPr lang="en-US" sz="2400" dirty="0"/>
          </a:p>
          <a:p>
            <a:r>
              <a:rPr lang="en-US" sz="2400" dirty="0"/>
              <a:t>Why use query key?</a:t>
            </a:r>
          </a:p>
          <a:p>
            <a:pPr lvl="1"/>
            <a:r>
              <a:rPr lang="en-US" sz="2000" dirty="0"/>
              <a:t>If you make some mutation – POST, PUT, DELETE</a:t>
            </a:r>
          </a:p>
          <a:p>
            <a:pPr lvl="1"/>
            <a:r>
              <a:rPr lang="en-US" sz="2000" dirty="0"/>
              <a:t>You can invalidate data with this key – just need to call </a:t>
            </a:r>
            <a:r>
              <a:rPr lang="en-US" sz="2000" b="1" dirty="0" err="1"/>
              <a:t>invalidateQueries</a:t>
            </a:r>
            <a:r>
              <a:rPr lang="en-US" sz="2000" b="1" dirty="0"/>
              <a:t>(</a:t>
            </a:r>
            <a:r>
              <a:rPr lang="en-US" sz="2000" b="1" dirty="0" err="1"/>
              <a:t>queryKey</a:t>
            </a:r>
            <a:r>
              <a:rPr lang="en-US" sz="2000" b="1" dirty="0"/>
              <a:t>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1436949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754</Words>
  <Application>Microsoft Office PowerPoint</Application>
  <PresentationFormat>Širokouhlá</PresentationFormat>
  <Paragraphs>51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Motív Office</vt:lpstr>
      <vt:lpstr>Prezentácia programu PowerPoint</vt:lpstr>
      <vt:lpstr>Prezentácia programu PowerPoint</vt:lpstr>
      <vt:lpstr>Hooks basics</vt:lpstr>
      <vt:lpstr>useState</vt:lpstr>
      <vt:lpstr>useState</vt:lpstr>
      <vt:lpstr>useEffect – use -”Side” - Effect</vt:lpstr>
      <vt:lpstr>useEffect</vt:lpstr>
      <vt:lpstr>useQuery</vt:lpstr>
      <vt:lpstr>useQuery – query key</vt:lpstr>
      <vt:lpstr>useQuery – query key</vt:lpstr>
      <vt:lpstr>useQuery – return attributes</vt:lpstr>
      <vt:lpstr>useMutation – mutate data </vt:lpstr>
      <vt:lpstr>useMutation – call mutation function</vt:lpstr>
      <vt:lpstr>useMutation – options</vt:lpstr>
      <vt:lpstr>React context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Holaza Jakub</dc:creator>
  <cp:lastModifiedBy>Holaza Jakub</cp:lastModifiedBy>
  <cp:revision>6</cp:revision>
  <dcterms:created xsi:type="dcterms:W3CDTF">2021-03-22T16:42:00Z</dcterms:created>
  <dcterms:modified xsi:type="dcterms:W3CDTF">2021-03-22T17:20:44Z</dcterms:modified>
</cp:coreProperties>
</file>