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D8EE1-150A-4C1D-9464-08AB89AC0E72}" v="1006" dt="2024-05-30T02:38:1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AB6E-583A-0AC3-4419-8E6E6F4D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CEC2D-3393-200F-B51F-A107DE54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Dar uma lida geral nos slides</a:t>
            </a:r>
          </a:p>
          <a:p>
            <a:endParaRPr lang="pt-BR" dirty="0"/>
          </a:p>
          <a:p>
            <a:r>
              <a:rPr lang="pt-BR" dirty="0"/>
              <a:t>Dar uma revisitada nos projetos desenvolvidos e ver como ficou</a:t>
            </a:r>
          </a:p>
        </p:txBody>
      </p:sp>
    </p:spTree>
    <p:extLst>
      <p:ext uri="{BB962C8B-B14F-4D97-AF65-F5344CB8AC3E}">
        <p14:creationId xmlns:p14="http://schemas.microsoft.com/office/powerpoint/2010/main" val="2072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A444C-DCA3-78CA-2132-1CC93EFD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importantes -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B8ABE-52A9-D6E8-FCE9-5A4C575E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err="1"/>
              <a:t>Tkinter</a:t>
            </a:r>
            <a:r>
              <a:rPr lang="pt-BR" dirty="0"/>
              <a:t> – como criar um elemento, como posicionar um elemento, o que é o loop de execução, variáveis relacionadas a elementos, funções relacionadas a botões</a:t>
            </a:r>
          </a:p>
          <a:p>
            <a:r>
              <a:rPr lang="pt-BR" dirty="0" err="1"/>
              <a:t>SQlite</a:t>
            </a:r>
            <a:r>
              <a:rPr lang="pt-BR" dirty="0"/>
              <a:t> - Versão mais simples do banco de dados, principais diferenças, como criar um </a:t>
            </a:r>
            <a:r>
              <a:rPr lang="pt-BR" dirty="0" err="1"/>
              <a:t>database</a:t>
            </a:r>
            <a:r>
              <a:rPr lang="pt-BR" dirty="0"/>
              <a:t>, como acessar, como executar queries, como criar banco de dados em memória (sem criar o arquivo .</a:t>
            </a:r>
            <a:r>
              <a:rPr lang="pt-BR" dirty="0" err="1"/>
              <a:t>db</a:t>
            </a:r>
            <a:r>
              <a:rPr lang="pt-BR" dirty="0"/>
              <a:t>)</a:t>
            </a:r>
          </a:p>
          <a:p>
            <a:r>
              <a:rPr lang="pt-BR" dirty="0"/>
              <a:t>Leitura de arquivos – Como extrair informações de </a:t>
            </a:r>
            <a:r>
              <a:rPr lang="pt-BR" err="1"/>
              <a:t>pdfs</a:t>
            </a:r>
            <a:r>
              <a:rPr lang="pt-BR" dirty="0"/>
              <a:t>, </a:t>
            </a:r>
            <a:r>
              <a:rPr lang="pt-BR" err="1"/>
              <a:t>txts</a:t>
            </a:r>
            <a:r>
              <a:rPr lang="pt-BR" dirty="0"/>
              <a:t>, </a:t>
            </a:r>
            <a:r>
              <a:rPr lang="pt-BR" err="1"/>
              <a:t>jsons</a:t>
            </a:r>
            <a:r>
              <a:rPr lang="pt-BR" dirty="0"/>
              <a:t>, como extrair informações de imagens (bibliotecas como </a:t>
            </a:r>
            <a:r>
              <a:rPr lang="pt-BR" err="1"/>
              <a:t>pytesseract</a:t>
            </a:r>
            <a:r>
              <a:rPr lang="pt-BR" dirty="0"/>
              <a:t>, </a:t>
            </a:r>
            <a:r>
              <a:rPr lang="pt-BR" err="1"/>
              <a:t>regex</a:t>
            </a:r>
            <a:r>
              <a:rPr lang="pt-BR" dirty="0"/>
              <a:t>)</a:t>
            </a:r>
          </a:p>
          <a:p>
            <a:r>
              <a:rPr lang="pt-BR" dirty="0" err="1"/>
              <a:t>Try</a:t>
            </a:r>
            <a:r>
              <a:rPr lang="pt-BR" dirty="0"/>
              <a:t> catch, controle de erros, erros previstos e erros não previstos</a:t>
            </a:r>
          </a:p>
        </p:txBody>
      </p:sp>
    </p:spTree>
    <p:extLst>
      <p:ext uri="{BB962C8B-B14F-4D97-AF65-F5344CB8AC3E}">
        <p14:creationId xmlns:p14="http://schemas.microsoft.com/office/powerpoint/2010/main" val="305038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7D07-C002-0100-E38F-BE52D9CC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38380-44C9-2354-F51A-218BDA24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que consiste a metodologia RAD, foco em protótipos, muitas reuniões de feedback com cliente, foco na entrega, usar muitas bibliotecas prontas para agilizar, uso de artefatos e módulos </a:t>
            </a:r>
            <a:r>
              <a:rPr lang="pt-BR" dirty="0" err="1"/>
              <a:t>reaproveitaveis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Desenvolver rápido ou </a:t>
            </a:r>
            <a:r>
              <a:rPr lang="pt-BR" dirty="0" err="1"/>
              <a:t>prototipos</a:t>
            </a:r>
            <a:r>
              <a:rPr lang="pt-BR" dirty="0"/>
              <a:t> não significa desenvolver mal, não é aplicável em qualquer projeto ou cliente, depende da situação</a:t>
            </a:r>
          </a:p>
        </p:txBody>
      </p:sp>
    </p:spTree>
    <p:extLst>
      <p:ext uri="{BB962C8B-B14F-4D97-AF65-F5344CB8AC3E}">
        <p14:creationId xmlns:p14="http://schemas.microsoft.com/office/powerpoint/2010/main" val="71955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E873B-8304-DEF8-F6E6-616CFA06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" y="1219801"/>
            <a:ext cx="3091249" cy="1346157"/>
          </a:xfrm>
        </p:spPr>
        <p:txBody>
          <a:bodyPr>
            <a:normAutofit/>
          </a:bodyPr>
          <a:lstStyle/>
          <a:p>
            <a:r>
              <a:rPr lang="pt-BR" dirty="0"/>
              <a:t>Terminologia RAD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0893879-1423-6A1E-46EB-EBA09264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74" y="113270"/>
            <a:ext cx="9006890" cy="66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D370-8646-6012-D9B1-CC20D610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interface mais bonitas que o </a:t>
            </a:r>
            <a:r>
              <a:rPr lang="pt-BR" dirty="0" err="1"/>
              <a:t>tkinter</a:t>
            </a:r>
            <a:r>
              <a:rPr lang="pt-BR" dirty="0"/>
              <a:t> (Saber que existem)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CCE01-5685-9F9D-7BF5-3861A2EB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Pyforms</a:t>
            </a:r>
            <a:r>
              <a:rPr lang="pt-BR" dirty="0">
                <a:ea typeface="+mn-lt"/>
                <a:cs typeface="+mn-lt"/>
              </a:rPr>
              <a:t> – Biblioteca de interface para web, aplicativo ou terminal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CEF Python – Biblioteca de interface para o google </a:t>
            </a:r>
            <a:r>
              <a:rPr lang="pt-BR" dirty="0" err="1">
                <a:ea typeface="+mn-lt"/>
                <a:cs typeface="+mn-lt"/>
              </a:rPr>
              <a:t>chrome</a:t>
            </a:r>
            <a:endParaRPr lang="pt-BR" dirty="0" err="1"/>
          </a:p>
          <a:p>
            <a:r>
              <a:rPr lang="pt-BR" dirty="0" err="1">
                <a:ea typeface="+mn-lt"/>
                <a:cs typeface="+mn-lt"/>
              </a:rPr>
              <a:t>Kivy</a:t>
            </a:r>
            <a:r>
              <a:rPr lang="pt-BR" dirty="0">
                <a:ea typeface="+mn-lt"/>
                <a:cs typeface="+mn-lt"/>
              </a:rPr>
              <a:t> – Biblioteca para desenvolvimento de interfaces multitoque, com compatibilidade com todos os sistemas operacionais famosos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Flexx</a:t>
            </a:r>
            <a:r>
              <a:rPr lang="pt-BR" dirty="0">
                <a:ea typeface="+mn-lt"/>
                <a:cs typeface="+mn-lt"/>
              </a:rPr>
              <a:t> - Biblioteca de interface para web, aplicativo ou terminal</a:t>
            </a:r>
          </a:p>
          <a:p>
            <a:endParaRPr lang="pt-BR" dirty="0"/>
          </a:p>
          <a:p>
            <a:r>
              <a:rPr lang="pt-BR" dirty="0"/>
              <a:t>Para mais informações, ver Tema 5 – Modulo 1 na sala de aula virtual</a:t>
            </a:r>
          </a:p>
        </p:txBody>
      </p:sp>
    </p:spTree>
    <p:extLst>
      <p:ext uri="{BB962C8B-B14F-4D97-AF65-F5344CB8AC3E}">
        <p14:creationId xmlns:p14="http://schemas.microsoft.com/office/powerpoint/2010/main" val="329793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Revisão</vt:lpstr>
      <vt:lpstr>Recomendações iniciais</vt:lpstr>
      <vt:lpstr>Bibliotecas importantes - Python</vt:lpstr>
      <vt:lpstr>RAD</vt:lpstr>
      <vt:lpstr>Terminologia RAD</vt:lpstr>
      <vt:lpstr>Bibliotecas de interface mais bonitas que o tkinter (Saber que existem)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78</cp:revision>
  <dcterms:created xsi:type="dcterms:W3CDTF">2024-05-30T02:20:42Z</dcterms:created>
  <dcterms:modified xsi:type="dcterms:W3CDTF">2024-05-30T02:39:34Z</dcterms:modified>
</cp:coreProperties>
</file>