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10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170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8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64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68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939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96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497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93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16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50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166C-0F6C-4056-95F7-B1903AF7D3CC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EE73-39FC-44F3-BC95-1AEB28302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9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893" y="756458"/>
            <a:ext cx="2667001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Dolgozó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714894" y="1122218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u="sng" dirty="0" err="1" smtClean="0"/>
              <a:t>Dkód</a:t>
            </a:r>
            <a:endParaRPr lang="hu-HU" u="sng" dirty="0"/>
          </a:p>
        </p:txBody>
      </p:sp>
      <p:sp>
        <p:nvSpPr>
          <p:cNvPr id="8" name="Rectangle 7"/>
          <p:cNvSpPr/>
          <p:nvPr/>
        </p:nvSpPr>
        <p:spPr>
          <a:xfrm>
            <a:off x="1400692" y="1122218"/>
            <a:ext cx="655321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 smtClean="0"/>
              <a:t>Dnév</a:t>
            </a:r>
            <a:endParaRPr lang="hu-HU" dirty="0"/>
          </a:p>
        </p:txBody>
      </p:sp>
      <p:sp>
        <p:nvSpPr>
          <p:cNvPr id="9" name="Rectangle 8"/>
          <p:cNvSpPr/>
          <p:nvPr/>
        </p:nvSpPr>
        <p:spPr>
          <a:xfrm>
            <a:off x="2056013" y="1122218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Épület</a:t>
            </a:r>
            <a:endParaRPr lang="hu-HU" dirty="0"/>
          </a:p>
        </p:txBody>
      </p:sp>
      <p:sp>
        <p:nvSpPr>
          <p:cNvPr id="10" name="Rectangle 9"/>
          <p:cNvSpPr/>
          <p:nvPr/>
        </p:nvSpPr>
        <p:spPr>
          <a:xfrm>
            <a:off x="2726574" y="1122218"/>
            <a:ext cx="655320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Szoba</a:t>
            </a:r>
            <a:endParaRPr lang="hu-HU" dirty="0"/>
          </a:p>
        </p:txBody>
      </p:sp>
      <p:sp>
        <p:nvSpPr>
          <p:cNvPr id="12" name="Rectangle 11"/>
          <p:cNvSpPr/>
          <p:nvPr/>
        </p:nvSpPr>
        <p:spPr>
          <a:xfrm>
            <a:off x="4723013" y="756458"/>
            <a:ext cx="2011680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Eszköz</a:t>
            </a:r>
            <a:endParaRPr lang="hu-HU" dirty="0"/>
          </a:p>
        </p:txBody>
      </p:sp>
      <p:sp>
        <p:nvSpPr>
          <p:cNvPr id="13" name="Rectangle 12"/>
          <p:cNvSpPr/>
          <p:nvPr/>
        </p:nvSpPr>
        <p:spPr>
          <a:xfrm>
            <a:off x="4723013" y="1122218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u="sng" dirty="0" err="1"/>
              <a:t>E</a:t>
            </a:r>
            <a:r>
              <a:rPr lang="hu-HU" sz="1400" u="sng" dirty="0" err="1" smtClean="0"/>
              <a:t>kód</a:t>
            </a:r>
            <a:endParaRPr lang="hu-HU" u="sng" dirty="0"/>
          </a:p>
        </p:txBody>
      </p:sp>
      <p:sp>
        <p:nvSpPr>
          <p:cNvPr id="14" name="Rectangle 13"/>
          <p:cNvSpPr/>
          <p:nvPr/>
        </p:nvSpPr>
        <p:spPr>
          <a:xfrm>
            <a:off x="5408811" y="1122218"/>
            <a:ext cx="655321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/>
              <a:t>E</a:t>
            </a:r>
            <a:r>
              <a:rPr lang="hu-HU" sz="1400" dirty="0" err="1" smtClean="0"/>
              <a:t>név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7619304" y="756458"/>
            <a:ext cx="2011680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Helyszín</a:t>
            </a:r>
            <a:endParaRPr lang="hu-HU" dirty="0"/>
          </a:p>
        </p:txBody>
      </p:sp>
      <p:sp>
        <p:nvSpPr>
          <p:cNvPr id="19" name="Rectangle 18"/>
          <p:cNvSpPr/>
          <p:nvPr/>
        </p:nvSpPr>
        <p:spPr>
          <a:xfrm>
            <a:off x="7619305" y="1122218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u="sng" dirty="0" err="1"/>
              <a:t>H</a:t>
            </a:r>
            <a:r>
              <a:rPr lang="hu-HU" sz="1400" u="sng" dirty="0" err="1" smtClean="0"/>
              <a:t>kód</a:t>
            </a:r>
            <a:endParaRPr lang="hu-HU" u="sng" dirty="0"/>
          </a:p>
        </p:txBody>
      </p:sp>
      <p:sp>
        <p:nvSpPr>
          <p:cNvPr id="20" name="Rectangle 19"/>
          <p:cNvSpPr/>
          <p:nvPr/>
        </p:nvSpPr>
        <p:spPr>
          <a:xfrm>
            <a:off x="8305103" y="1122218"/>
            <a:ext cx="655321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 smtClean="0"/>
              <a:t>Hnév</a:t>
            </a:r>
            <a:endParaRPr lang="hu-HU" dirty="0"/>
          </a:p>
        </p:txBody>
      </p:sp>
      <p:sp>
        <p:nvSpPr>
          <p:cNvPr id="21" name="Rectangle 20"/>
          <p:cNvSpPr/>
          <p:nvPr/>
        </p:nvSpPr>
        <p:spPr>
          <a:xfrm>
            <a:off x="10088877" y="756458"/>
            <a:ext cx="1341120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Épület</a:t>
            </a:r>
            <a:endParaRPr lang="hu-HU" dirty="0"/>
          </a:p>
        </p:txBody>
      </p:sp>
      <p:sp>
        <p:nvSpPr>
          <p:cNvPr id="22" name="Rectangle 21"/>
          <p:cNvSpPr/>
          <p:nvPr/>
        </p:nvSpPr>
        <p:spPr>
          <a:xfrm>
            <a:off x="10088877" y="1122218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u="sng" dirty="0" err="1" smtClean="0"/>
              <a:t>Epkód</a:t>
            </a:r>
            <a:endParaRPr lang="hu-HU" u="sng" dirty="0"/>
          </a:p>
        </p:txBody>
      </p:sp>
      <p:sp>
        <p:nvSpPr>
          <p:cNvPr id="23" name="Rectangle 22"/>
          <p:cNvSpPr/>
          <p:nvPr/>
        </p:nvSpPr>
        <p:spPr>
          <a:xfrm>
            <a:off x="10774675" y="1122218"/>
            <a:ext cx="655321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 smtClean="0"/>
              <a:t>Epnév</a:t>
            </a:r>
            <a:endParaRPr lang="hu-HU" dirty="0"/>
          </a:p>
        </p:txBody>
      </p:sp>
      <p:sp>
        <p:nvSpPr>
          <p:cNvPr id="24" name="Rectangle 23"/>
          <p:cNvSpPr/>
          <p:nvPr/>
        </p:nvSpPr>
        <p:spPr>
          <a:xfrm>
            <a:off x="7245290" y="2705790"/>
            <a:ext cx="1341119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Kategória</a:t>
            </a:r>
            <a:endParaRPr lang="hu-HU" dirty="0"/>
          </a:p>
        </p:txBody>
      </p:sp>
      <p:sp>
        <p:nvSpPr>
          <p:cNvPr id="25" name="Rectangle 24"/>
          <p:cNvSpPr/>
          <p:nvPr/>
        </p:nvSpPr>
        <p:spPr>
          <a:xfrm>
            <a:off x="7245290" y="3071550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u="sng" dirty="0" err="1" smtClean="0"/>
              <a:t>Kkód</a:t>
            </a:r>
            <a:endParaRPr lang="hu-HU" u="sng" dirty="0"/>
          </a:p>
        </p:txBody>
      </p:sp>
      <p:sp>
        <p:nvSpPr>
          <p:cNvPr id="26" name="Rectangle 25"/>
          <p:cNvSpPr/>
          <p:nvPr/>
        </p:nvSpPr>
        <p:spPr>
          <a:xfrm>
            <a:off x="7931088" y="3071550"/>
            <a:ext cx="655321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err="1" smtClean="0"/>
              <a:t>Knév</a:t>
            </a:r>
            <a:endParaRPr lang="hu-HU" dirty="0"/>
          </a:p>
        </p:txBody>
      </p:sp>
      <p:sp>
        <p:nvSpPr>
          <p:cNvPr id="28" name="Rectangle 27"/>
          <p:cNvSpPr/>
          <p:nvPr/>
        </p:nvSpPr>
        <p:spPr>
          <a:xfrm>
            <a:off x="3381893" y="1616825"/>
            <a:ext cx="1341119" cy="3408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Használ</a:t>
            </a:r>
            <a:endParaRPr lang="hu-HU" dirty="0"/>
          </a:p>
        </p:txBody>
      </p:sp>
      <p:sp>
        <p:nvSpPr>
          <p:cNvPr id="30" name="Rectangle 29"/>
          <p:cNvSpPr/>
          <p:nvPr/>
        </p:nvSpPr>
        <p:spPr>
          <a:xfrm>
            <a:off x="3381893" y="1957647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u="dash" dirty="0" err="1" smtClean="0"/>
              <a:t>Dkód</a:t>
            </a:r>
            <a:endParaRPr lang="hu-HU" u="dash" dirty="0"/>
          </a:p>
        </p:txBody>
      </p:sp>
      <p:sp>
        <p:nvSpPr>
          <p:cNvPr id="31" name="Rectangle 30"/>
          <p:cNvSpPr/>
          <p:nvPr/>
        </p:nvSpPr>
        <p:spPr>
          <a:xfrm>
            <a:off x="4052453" y="1957647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u="dash" dirty="0" err="1"/>
              <a:t>E</a:t>
            </a:r>
            <a:r>
              <a:rPr lang="hu-HU" sz="1400" u="dash" dirty="0" err="1" smtClean="0"/>
              <a:t>kód</a:t>
            </a:r>
            <a:endParaRPr lang="hu-HU" u="dash" dirty="0"/>
          </a:p>
        </p:txBody>
      </p:sp>
      <p:cxnSp>
        <p:nvCxnSpPr>
          <p:cNvPr id="37" name="Elbow Connector 36"/>
          <p:cNvCxnSpPr>
            <a:stCxn id="30" idx="2"/>
            <a:endCxn id="5" idx="2"/>
          </p:cNvCxnSpPr>
          <p:nvPr/>
        </p:nvCxnSpPr>
        <p:spPr>
          <a:xfrm rot="5400000" flipH="1">
            <a:off x="1965959" y="505692"/>
            <a:ext cx="835429" cy="2666999"/>
          </a:xfrm>
          <a:prstGeom prst="bentConnector3">
            <a:avLst>
              <a:gd name="adj1" fmla="val -27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1" idx="2"/>
            <a:endCxn id="13" idx="2"/>
          </p:cNvCxnSpPr>
          <p:nvPr/>
        </p:nvCxnSpPr>
        <p:spPr>
          <a:xfrm rot="5400000" flipH="1" flipV="1">
            <a:off x="4305298" y="1503911"/>
            <a:ext cx="835429" cy="670560"/>
          </a:xfrm>
          <a:prstGeom prst="bentConnector3">
            <a:avLst>
              <a:gd name="adj1" fmla="val -27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960424" y="1122218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u="sng" dirty="0" err="1" smtClean="0"/>
              <a:t>Epkód</a:t>
            </a:r>
            <a:endParaRPr lang="hu-HU" u="sng" dirty="0"/>
          </a:p>
        </p:txBody>
      </p:sp>
      <p:cxnSp>
        <p:nvCxnSpPr>
          <p:cNvPr id="44" name="Elbow Connector 43"/>
          <p:cNvCxnSpPr>
            <a:stCxn id="40" idx="2"/>
            <a:endCxn id="22" idx="2"/>
          </p:cNvCxnSpPr>
          <p:nvPr/>
        </p:nvCxnSpPr>
        <p:spPr>
          <a:xfrm rot="16200000" flipH="1">
            <a:off x="9859930" y="857249"/>
            <a:ext cx="12700" cy="112845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089388" y="2366355"/>
            <a:ext cx="1341119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600" dirty="0" smtClean="0"/>
              <a:t>Dokumentum</a:t>
            </a:r>
            <a:endParaRPr lang="hu-HU" dirty="0"/>
          </a:p>
        </p:txBody>
      </p:sp>
      <p:sp>
        <p:nvSpPr>
          <p:cNvPr id="46" name="Rectangle 45"/>
          <p:cNvSpPr/>
          <p:nvPr/>
        </p:nvSpPr>
        <p:spPr>
          <a:xfrm>
            <a:off x="9089388" y="2732115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u="sng" dirty="0" err="1" smtClean="0"/>
              <a:t>Kkód</a:t>
            </a:r>
            <a:endParaRPr lang="hu-HU" u="sng" dirty="0"/>
          </a:p>
        </p:txBody>
      </p:sp>
      <p:sp>
        <p:nvSpPr>
          <p:cNvPr id="27" name="Rectangle 26"/>
          <p:cNvSpPr/>
          <p:nvPr/>
        </p:nvSpPr>
        <p:spPr>
          <a:xfrm>
            <a:off x="9767567" y="2732115"/>
            <a:ext cx="655321" cy="299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err="1" smtClean="0"/>
              <a:t>Doksi</a:t>
            </a:r>
            <a:endParaRPr lang="hu-HU" dirty="0"/>
          </a:p>
        </p:txBody>
      </p:sp>
      <p:sp>
        <p:nvSpPr>
          <p:cNvPr id="48" name="Rectangle 47"/>
          <p:cNvSpPr/>
          <p:nvPr/>
        </p:nvSpPr>
        <p:spPr>
          <a:xfrm>
            <a:off x="6064133" y="1122218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u="sng" dirty="0" err="1"/>
              <a:t>H</a:t>
            </a:r>
            <a:r>
              <a:rPr lang="hu-HU" sz="1400" u="sng" dirty="0" err="1" smtClean="0"/>
              <a:t>kód</a:t>
            </a:r>
            <a:endParaRPr lang="hu-HU" u="sng" dirty="0"/>
          </a:p>
        </p:txBody>
      </p:sp>
      <p:cxnSp>
        <p:nvCxnSpPr>
          <p:cNvPr id="52" name="Elbow Connector 51"/>
          <p:cNvCxnSpPr>
            <a:stCxn id="48" idx="2"/>
            <a:endCxn id="19" idx="2"/>
          </p:cNvCxnSpPr>
          <p:nvPr/>
        </p:nvCxnSpPr>
        <p:spPr>
          <a:xfrm rot="16200000" flipH="1">
            <a:off x="7176999" y="643890"/>
            <a:ext cx="12700" cy="15551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408811" y="1850966"/>
            <a:ext cx="1341119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600" dirty="0" smtClean="0"/>
              <a:t>E-K</a:t>
            </a:r>
            <a:endParaRPr lang="hu-HU" dirty="0"/>
          </a:p>
        </p:txBody>
      </p:sp>
      <p:sp>
        <p:nvSpPr>
          <p:cNvPr id="63" name="Rectangle 62"/>
          <p:cNvSpPr/>
          <p:nvPr/>
        </p:nvSpPr>
        <p:spPr>
          <a:xfrm>
            <a:off x="5416430" y="2216726"/>
            <a:ext cx="670560" cy="299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err="1" smtClean="0"/>
              <a:t>Kkód</a:t>
            </a:r>
            <a:endParaRPr lang="hu-HU" dirty="0"/>
          </a:p>
        </p:txBody>
      </p:sp>
      <p:sp>
        <p:nvSpPr>
          <p:cNvPr id="64" name="Rectangle 63"/>
          <p:cNvSpPr/>
          <p:nvPr/>
        </p:nvSpPr>
        <p:spPr>
          <a:xfrm>
            <a:off x="6086990" y="2216726"/>
            <a:ext cx="655321" cy="299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err="1" smtClean="0"/>
              <a:t>Doksi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32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148002" y="606829"/>
            <a:ext cx="1396538" cy="599904"/>
            <a:chOff x="5148002" y="606829"/>
            <a:chExt cx="1396538" cy="599904"/>
          </a:xfrm>
        </p:grpSpPr>
        <p:sp>
          <p:nvSpPr>
            <p:cNvPr id="10" name="Rectangle 9"/>
            <p:cNvSpPr/>
            <p:nvPr/>
          </p:nvSpPr>
          <p:spPr>
            <a:xfrm>
              <a:off x="5148002" y="606829"/>
              <a:ext cx="1396538" cy="290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hu-HU" sz="1400" dirty="0" smtClean="0"/>
                <a:t>Osztály</a:t>
              </a:r>
              <a:endParaRPr lang="hu-HU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8002" y="897777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u="sng" dirty="0" smtClean="0"/>
                <a:t>Kód</a:t>
              </a:r>
              <a:endParaRPr lang="hu-HU" u="sn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46271" y="901933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Név</a:t>
              </a:r>
              <a:endParaRPr lang="hu-H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50422" y="606829"/>
            <a:ext cx="3499311" cy="599904"/>
            <a:chOff x="950422" y="606829"/>
            <a:chExt cx="3499311" cy="599904"/>
          </a:xfrm>
        </p:grpSpPr>
        <p:sp>
          <p:nvSpPr>
            <p:cNvPr id="4" name="Rectangle 3"/>
            <p:cNvSpPr/>
            <p:nvPr/>
          </p:nvSpPr>
          <p:spPr>
            <a:xfrm>
              <a:off x="950422" y="606829"/>
              <a:ext cx="3499311" cy="290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hu-HU" sz="1400" dirty="0" smtClean="0"/>
                <a:t>Dolgozó</a:t>
              </a:r>
              <a:endParaRPr lang="hu-HU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51464" y="897776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Lakcím</a:t>
              </a:r>
              <a:endParaRPr lang="hu-H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50422" y="897777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u="sng" dirty="0" smtClean="0"/>
                <a:t>ID</a:t>
              </a:r>
              <a:endParaRPr lang="hu-HU" u="sn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48691" y="901933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err="1" smtClean="0"/>
                <a:t>Vnév</a:t>
              </a:r>
              <a:endParaRPr lang="hu-H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46960" y="897776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err="1" smtClean="0"/>
                <a:t>Knév</a:t>
              </a:r>
              <a:endParaRPr lang="hu-HU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5228" y="897776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err="1" smtClean="0"/>
                <a:t>SzülI</a:t>
              </a:r>
              <a:endParaRPr lang="hu-HU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48002" y="2595649"/>
            <a:ext cx="1396538" cy="599904"/>
            <a:chOff x="5148002" y="2595649"/>
            <a:chExt cx="1396538" cy="599904"/>
          </a:xfrm>
        </p:grpSpPr>
        <p:sp>
          <p:nvSpPr>
            <p:cNvPr id="25" name="Rectangle 24"/>
            <p:cNvSpPr/>
            <p:nvPr/>
          </p:nvSpPr>
          <p:spPr>
            <a:xfrm>
              <a:off x="5148002" y="2595649"/>
              <a:ext cx="1396538" cy="290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400" dirty="0" smtClean="0"/>
                <a:t>Helyszín</a:t>
              </a:r>
              <a:endParaRPr lang="hu-HU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48002" y="2886597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Kód</a:t>
              </a:r>
              <a:endParaRPr lang="hu-H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46271" y="2890753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Név</a:t>
              </a:r>
              <a:endParaRPr lang="hu-HU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86502" y="606829"/>
            <a:ext cx="3796838" cy="599904"/>
            <a:chOff x="7686502" y="606829"/>
            <a:chExt cx="3796838" cy="599904"/>
          </a:xfrm>
        </p:grpSpPr>
        <p:sp>
          <p:nvSpPr>
            <p:cNvPr id="21" name="Rectangle 20"/>
            <p:cNvSpPr/>
            <p:nvPr/>
          </p:nvSpPr>
          <p:spPr>
            <a:xfrm>
              <a:off x="7686502" y="606829"/>
              <a:ext cx="3796838" cy="290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hu-HU" sz="1400" dirty="0" smtClean="0"/>
                <a:t>Projekt</a:t>
              </a:r>
              <a:endParaRPr lang="hu-HU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86502" y="897777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u="sng" dirty="0" smtClean="0"/>
                <a:t>Kód</a:t>
              </a:r>
              <a:endParaRPr lang="hu-HU" u="sn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4771" y="901933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Név</a:t>
              </a:r>
              <a:endParaRPr lang="hu-HU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83040" y="897776"/>
              <a:ext cx="8001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Állapot</a:t>
              </a:r>
              <a:endParaRPr lang="hu-H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83140" y="897776"/>
              <a:ext cx="8001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Zárul</a:t>
              </a:r>
              <a:endParaRPr lang="hu-H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83240" y="897776"/>
              <a:ext cx="8001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Indul</a:t>
              </a:r>
              <a:endParaRPr lang="hu-HU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45822" y="1544089"/>
            <a:ext cx="1396538" cy="599904"/>
            <a:chOff x="2945822" y="1544089"/>
            <a:chExt cx="1396538" cy="599904"/>
          </a:xfrm>
        </p:grpSpPr>
        <p:sp>
          <p:nvSpPr>
            <p:cNvPr id="30" name="Rectangle 29"/>
            <p:cNvSpPr/>
            <p:nvPr/>
          </p:nvSpPr>
          <p:spPr>
            <a:xfrm>
              <a:off x="2945822" y="1544089"/>
              <a:ext cx="1396538" cy="290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1400" dirty="0" smtClean="0"/>
                <a:t>Dolgozik</a:t>
              </a:r>
              <a:endParaRPr lang="hu-HU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45822" y="1839193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u="dash" dirty="0" smtClean="0"/>
                <a:t>ID</a:t>
              </a:r>
              <a:endParaRPr lang="hu-HU" u="dash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44091" y="1839193"/>
              <a:ext cx="698269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u="dash" dirty="0" smtClean="0"/>
                <a:t>Kód</a:t>
              </a:r>
              <a:endParaRPr lang="hu-HU" u="dash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693027" y="2595649"/>
            <a:ext cx="2519796" cy="29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400" dirty="0" smtClean="0"/>
              <a:t>Vezeti</a:t>
            </a:r>
            <a:endParaRPr lang="hu-HU" sz="1400" dirty="0"/>
          </a:p>
        </p:txBody>
      </p:sp>
      <p:sp>
        <p:nvSpPr>
          <p:cNvPr id="40" name="Rectangle 39"/>
          <p:cNvSpPr/>
          <p:nvPr/>
        </p:nvSpPr>
        <p:spPr>
          <a:xfrm>
            <a:off x="1700647" y="2886597"/>
            <a:ext cx="849978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u="dash" dirty="0" smtClean="0"/>
              <a:t>ID</a:t>
            </a:r>
            <a:endParaRPr lang="hu-HU" u="dash" dirty="0"/>
          </a:p>
        </p:txBody>
      </p:sp>
      <p:sp>
        <p:nvSpPr>
          <p:cNvPr id="41" name="Rectangle 40"/>
          <p:cNvSpPr/>
          <p:nvPr/>
        </p:nvSpPr>
        <p:spPr>
          <a:xfrm>
            <a:off x="2526379" y="2886596"/>
            <a:ext cx="849978" cy="3048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u="dash" dirty="0" smtClean="0"/>
              <a:t>Kód</a:t>
            </a:r>
            <a:endParaRPr lang="hu-HU" u="dash" dirty="0"/>
          </a:p>
        </p:txBody>
      </p:sp>
      <p:sp>
        <p:nvSpPr>
          <p:cNvPr id="42" name="Rectangle 41"/>
          <p:cNvSpPr/>
          <p:nvPr/>
        </p:nvSpPr>
        <p:spPr>
          <a:xfrm>
            <a:off x="3362845" y="2886597"/>
            <a:ext cx="849978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u="dash" dirty="0" smtClean="0"/>
              <a:t>Mikortól</a:t>
            </a:r>
            <a:endParaRPr lang="hu-HU" u="dash" dirty="0"/>
          </a:p>
        </p:txBody>
      </p:sp>
    </p:spTree>
    <p:extLst>
      <p:ext uri="{BB962C8B-B14F-4D97-AF65-F5344CB8AC3E}">
        <p14:creationId xmlns:p14="http://schemas.microsoft.com/office/powerpoint/2010/main" val="391345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53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Vizsgara</dc:creator>
  <cp:lastModifiedBy>Vizsgara</cp:lastModifiedBy>
  <cp:revision>4</cp:revision>
  <dcterms:created xsi:type="dcterms:W3CDTF">2022-10-11T14:11:38Z</dcterms:created>
  <dcterms:modified xsi:type="dcterms:W3CDTF">2022-10-11T14:46:53Z</dcterms:modified>
</cp:coreProperties>
</file>