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9753600" cx="130048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45422b815b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45422b815b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5422b815b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45422b815b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5422b815b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45422b815b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422b815b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45422b815b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422b815b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45422b815b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422b815b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5422b815b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422b815b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5422b815b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324600" y="9296400"/>
            <a:ext cx="3397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4725" y="3028950"/>
            <a:ext cx="11053762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49450" y="5526087"/>
            <a:ext cx="9104312" cy="249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4600" y="9296400"/>
            <a:ext cx="3397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yandex.ru/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bitrix-vm-test.com/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habr.com/company/southbridge/blog/277897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-31750" y="-12700"/>
            <a:ext cx="13068300" cy="97791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43412" y="1563687"/>
            <a:ext cx="7339012" cy="72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37" y="1604962"/>
            <a:ext cx="14382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903287" y="1009650"/>
            <a:ext cx="327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00" y="339725"/>
            <a:ext cx="1422401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50" y="242887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5725" y="-855662"/>
            <a:ext cx="2665411" cy="26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>
            <a:off x="2254250" y="1997075"/>
            <a:ext cx="96441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</a:pPr>
            <a:r>
              <a:rPr b="1" lang="en-US" sz="5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</a:t>
            </a:r>
            <a:r>
              <a:rPr b="1" lang="en-US" sz="5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нструменты нагрузочного тестирования и их применение на практике</a:t>
            </a:r>
            <a:endParaRPr sz="5600"/>
          </a:p>
        </p:txBody>
      </p:sp>
      <p:sp>
        <p:nvSpPr>
          <p:cNvPr id="28" name="Google Shape;28;p3"/>
          <p:cNvSpPr txBox="1"/>
          <p:nvPr/>
        </p:nvSpPr>
        <p:spPr>
          <a:xfrm>
            <a:off x="2254250" y="5295375"/>
            <a:ext cx="991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Вадим Исаканов, инженер Southbridge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-6350" y="4762"/>
            <a:ext cx="13068300" cy="631825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2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/>
        </p:nvSpPr>
        <p:spPr>
          <a:xfrm>
            <a:off x="-4762" y="9123362"/>
            <a:ext cx="13066712" cy="631825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317500" y="9201150"/>
            <a:ext cx="1268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506386" y="1146175"/>
            <a:ext cx="11574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Зачем нужно нагрузочное тестирование?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504825" y="2279650"/>
            <a:ext cx="11574300" cy="5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Задачи: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протестировать “узкие места” системы;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определить пределы производительности системы;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разогрев кэша.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Еще?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-12700" y="1371600"/>
            <a:ext cx="368300" cy="631825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506412" y="1146175"/>
            <a:ext cx="5257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Инструменты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504825" y="2279650"/>
            <a:ext cx="11574300" cy="5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siege</a:t>
            </a:r>
            <a:b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siege -c 50 -t 5m https://yandex.ru/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ab (apache bencmark)</a:t>
            </a:r>
            <a:b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ab -c 50 -n 500 </a:t>
            </a:r>
            <a:r>
              <a:rPr lang="en-US" sz="3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https://yandex.ru/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loadimpact.com, etc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bitrix load test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-"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yandex tank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506412" y="1146175"/>
            <a:ext cx="5257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siege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504825" y="2279650"/>
            <a:ext cx="115743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Очень простой инструмент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siege -c10 -n100 </a:t>
            </a:r>
            <a:r>
              <a:rPr lang="en-US" sz="3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http://bitrix-vm-test.com/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506390" y="1146175"/>
            <a:ext cx="97440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siege по реальному логу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504825" y="2279650"/>
            <a:ext cx="115743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Лог: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Формируем список url для теста:</a:t>
            </a:r>
            <a:b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cat /srv/www/example.com/logs/ddd-acc | cut -d' ' -f 7 &gt; siege-urls.txt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  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sed -i -e 's/^/example.com/g' siege-urls.txt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Получаем: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63" y="2943225"/>
            <a:ext cx="118586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7200" y="6764875"/>
            <a:ext cx="8211081" cy="19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506389" y="1146175"/>
            <a:ext cx="9992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siege по реальному логу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504825" y="2279650"/>
            <a:ext cx="115743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  siege -c 50 -t 5m -f siege-urls.txt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525" y="3177800"/>
            <a:ext cx="8292270" cy="4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506412" y="1146175"/>
            <a:ext cx="5257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Bitrix load test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504825" y="2279650"/>
            <a:ext cx="115743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/>
          </a:p>
        </p:txBody>
      </p:sp>
      <p:sp>
        <p:nvSpPr>
          <p:cNvPr id="102" name="Google Shape;102;p9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2448800"/>
            <a:ext cx="11475150" cy="56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506412" y="1146175"/>
            <a:ext cx="5257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Yandex Tank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504825" y="2279650"/>
            <a:ext cx="115743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https://habr.com/company/southbridge/blog/277897/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2162225"/>
            <a:ext cx="10910702" cy="55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/>
        </p:nvSpPr>
        <p:spPr>
          <a:xfrm>
            <a:off x="-31750" y="-12700"/>
            <a:ext cx="13068300" cy="97790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33887" y="1581150"/>
            <a:ext cx="7339012" cy="72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425" y="2435225"/>
            <a:ext cx="11010900" cy="109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5725" y="-855662"/>
            <a:ext cx="2665412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317500" y="9201150"/>
            <a:ext cx="1268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37" y="1604962"/>
            <a:ext cx="14382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903287" y="1009650"/>
            <a:ext cx="3270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00" y="339725"/>
            <a:ext cx="1422400" cy="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FFFFFF"/>
      </a:accent3>
      <a:accent4>
        <a:srgbClr val="00A2FF"/>
      </a:accent4>
      <a:accent5>
        <a:srgbClr val="16E7CF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