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63D3F-A666-4DD1-A21E-1F407E3DEC96}" v="1" dt="2022-04-06T20:44:38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den, Jeremy (NDMNRF)" userId="7172007b-9fa4-4a53-b90c-82cdfcb6f513" providerId="ADAL" clId="{01E63D3F-A666-4DD1-A21E-1F407E3DEC96}"/>
    <pc:docChg chg="custSel addSld delSld modSld">
      <pc:chgData name="Holden, Jeremy (NDMNRF)" userId="7172007b-9fa4-4a53-b90c-82cdfcb6f513" providerId="ADAL" clId="{01E63D3F-A666-4DD1-A21E-1F407E3DEC96}" dt="2022-04-06T20:44:45.571" v="49" actId="20577"/>
      <pc:docMkLst>
        <pc:docMk/>
      </pc:docMkLst>
      <pc:sldChg chg="modSp new mod">
        <pc:chgData name="Holden, Jeremy (NDMNRF)" userId="7172007b-9fa4-4a53-b90c-82cdfcb6f513" providerId="ADAL" clId="{01E63D3F-A666-4DD1-A21E-1F407E3DEC96}" dt="2022-04-06T20:36:53.105" v="20" actId="20577"/>
        <pc:sldMkLst>
          <pc:docMk/>
          <pc:sldMk cId="3753138321" sldId="256"/>
        </pc:sldMkLst>
        <pc:spChg chg="mod">
          <ac:chgData name="Holden, Jeremy (NDMNRF)" userId="7172007b-9fa4-4a53-b90c-82cdfcb6f513" providerId="ADAL" clId="{01E63D3F-A666-4DD1-A21E-1F407E3DEC96}" dt="2022-04-06T20:36:50.409" v="14" actId="20577"/>
          <ac:spMkLst>
            <pc:docMk/>
            <pc:sldMk cId="3753138321" sldId="256"/>
            <ac:spMk id="2" creationId="{395DD809-DF53-41D5-BA2B-18C8D256C459}"/>
          </ac:spMkLst>
        </pc:spChg>
        <pc:spChg chg="mod">
          <ac:chgData name="Holden, Jeremy (NDMNRF)" userId="7172007b-9fa4-4a53-b90c-82cdfcb6f513" providerId="ADAL" clId="{01E63D3F-A666-4DD1-A21E-1F407E3DEC96}" dt="2022-04-06T20:36:53.105" v="20" actId="20577"/>
          <ac:spMkLst>
            <pc:docMk/>
            <pc:sldMk cId="3753138321" sldId="256"/>
            <ac:spMk id="3" creationId="{99C0786B-B752-46E4-9DC8-3853FD9049CE}"/>
          </ac:spMkLst>
        </pc:spChg>
      </pc:sldChg>
      <pc:sldChg chg="new del">
        <pc:chgData name="Holden, Jeremy (NDMNRF)" userId="7172007b-9fa4-4a53-b90c-82cdfcb6f513" providerId="ADAL" clId="{01E63D3F-A666-4DD1-A21E-1F407E3DEC96}" dt="2022-04-06T20:43:23.521" v="22" actId="47"/>
        <pc:sldMkLst>
          <pc:docMk/>
          <pc:sldMk cId="190013254" sldId="257"/>
        </pc:sldMkLst>
      </pc:sldChg>
      <pc:sldChg chg="addSp delSp modSp new mod">
        <pc:chgData name="Holden, Jeremy (NDMNRF)" userId="7172007b-9fa4-4a53-b90c-82cdfcb6f513" providerId="ADAL" clId="{01E63D3F-A666-4DD1-A21E-1F407E3DEC96}" dt="2022-04-06T20:44:45.571" v="49" actId="20577"/>
        <pc:sldMkLst>
          <pc:docMk/>
          <pc:sldMk cId="3131249615" sldId="257"/>
        </pc:sldMkLst>
        <pc:spChg chg="del">
          <ac:chgData name="Holden, Jeremy (NDMNRF)" userId="7172007b-9fa4-4a53-b90c-82cdfcb6f513" providerId="ADAL" clId="{01E63D3F-A666-4DD1-A21E-1F407E3DEC96}" dt="2022-04-06T20:43:43.625" v="25" actId="478"/>
          <ac:spMkLst>
            <pc:docMk/>
            <pc:sldMk cId="3131249615" sldId="257"/>
            <ac:spMk id="2" creationId="{F477B301-23F9-478D-A511-1AB666E450CD}"/>
          </ac:spMkLst>
        </pc:spChg>
        <pc:spChg chg="del">
          <ac:chgData name="Holden, Jeremy (NDMNRF)" userId="7172007b-9fa4-4a53-b90c-82cdfcb6f513" providerId="ADAL" clId="{01E63D3F-A666-4DD1-A21E-1F407E3DEC96}" dt="2022-04-06T20:43:40.698" v="24" actId="478"/>
          <ac:spMkLst>
            <pc:docMk/>
            <pc:sldMk cId="3131249615" sldId="257"/>
            <ac:spMk id="3" creationId="{ECC6AB84-8AD1-4736-89AA-D58F0D17DF41}"/>
          </ac:spMkLst>
        </pc:spChg>
        <pc:spChg chg="add mod">
          <ac:chgData name="Holden, Jeremy (NDMNRF)" userId="7172007b-9fa4-4a53-b90c-82cdfcb6f513" providerId="ADAL" clId="{01E63D3F-A666-4DD1-A21E-1F407E3DEC96}" dt="2022-04-06T20:44:45.571" v="49" actId="20577"/>
          <ac:spMkLst>
            <pc:docMk/>
            <pc:sldMk cId="3131249615" sldId="257"/>
            <ac:spMk id="4" creationId="{1A0D2E28-8DD6-4620-83D5-383E16E0DD7E}"/>
          </ac:spMkLst>
        </pc:spChg>
      </pc:sldChg>
      <pc:sldMasterChg chg="addSldLayout">
        <pc:chgData name="Holden, Jeremy (NDMNRF)" userId="7172007b-9fa4-4a53-b90c-82cdfcb6f513" providerId="ADAL" clId="{01E63D3F-A666-4DD1-A21E-1F407E3DEC96}" dt="2022-04-06T20:36:44.800" v="0" actId="680"/>
        <pc:sldMasterMkLst>
          <pc:docMk/>
          <pc:sldMasterMk cId="2257162268" sldId="2147483648"/>
        </pc:sldMasterMkLst>
        <pc:sldLayoutChg chg="add">
          <pc:chgData name="Holden, Jeremy (NDMNRF)" userId="7172007b-9fa4-4a53-b90c-82cdfcb6f513" providerId="ADAL" clId="{01E63D3F-A666-4DD1-A21E-1F407E3DEC96}" dt="2022-04-06T20:36:44.800" v="0" actId="680"/>
          <pc:sldLayoutMkLst>
            <pc:docMk/>
            <pc:sldMasterMk cId="2257162268" sldId="2147483648"/>
            <pc:sldLayoutMk cId="186380212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851-8C93-428B-AE0C-BF84D5F07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6BD9B-063D-4BB4-B9AF-4522576E2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80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16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D809-DF53-41D5-BA2B-18C8D256C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title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0786B-B752-46E4-9DC8-3853FD904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313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D2E28-8DD6-4620-83D5-383E16E0DD7E}"/>
              </a:ext>
            </a:extLst>
          </p:cNvPr>
          <p:cNvSpPr txBox="1"/>
          <p:nvPr/>
        </p:nvSpPr>
        <p:spPr>
          <a:xfrm>
            <a:off x="2263515" y="914400"/>
            <a:ext cx="849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#2 with some text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124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My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</dc:title>
  <dc:creator>Holden, Jeremy (NDMNRF)</dc:creator>
  <cp:lastModifiedBy>Holden, Jeremy (NDMNRF)</cp:lastModifiedBy>
  <cp:revision>1</cp:revision>
  <dcterms:created xsi:type="dcterms:W3CDTF">2022-04-06T20:36:42Z</dcterms:created>
  <dcterms:modified xsi:type="dcterms:W3CDTF">2022-04-06T20:44:48Z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etDate">
    <vt:lpwstr>2022-04-06T20:36:42Z</vt:lpwstr>
  </property>
  <property fmtid="{D5CDD505-2E9C-101B-9397-08002B2CF9AE}" pid="4" name="MSIP_Label_034a106e-6316-442c-ad35-738afd673d2b_Method">
    <vt:lpwstr>Standard</vt:lpwstr>
  </property>
  <property fmtid="{D5CDD505-2E9C-101B-9397-08002B2CF9AE}" pid="5" name="MSIP_Label_034a106e-6316-442c-ad35-738afd673d2b_Name">
    <vt:lpwstr>034a106e-6316-442c-ad35-738afd673d2b</vt:lpwstr>
  </property>
  <property fmtid="{D5CDD505-2E9C-101B-9397-08002B2CF9AE}" pid="6" name="MSIP_Label_034a106e-6316-442c-ad35-738afd673d2b_SiteId">
    <vt:lpwstr>cddc1229-ac2a-4b97-b78a-0e5cacb5865c</vt:lpwstr>
  </property>
  <property fmtid="{D5CDD505-2E9C-101B-9397-08002B2CF9AE}" pid="7" name="MSIP_Label_034a106e-6316-442c-ad35-738afd673d2b_ActionId">
    <vt:lpwstr>e0f4617b-f9a9-4878-b9f8-b4709a30701b</vt:lpwstr>
  </property>
  <property fmtid="{D5CDD505-2E9C-101B-9397-08002B2CF9AE}" pid="8" name="MSIP_Label_034a106e-6316-442c-ad35-738afd673d2b_ContentBits">
    <vt:lpwstr>0</vt:lpwstr>
  </property>
</Properties>
</file>