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90770" y="2373630"/>
            <a:ext cx="2682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9600" b="1" dirty="0">
                <a:solidFill>
                  <a:srgbClr val="807773"/>
                </a:solidFill>
                <a:latin typeface="Monotype Corsiva" panose="03010101010201010101" charset="0"/>
              </a:rPr>
              <a:t>D</a:t>
            </a:r>
            <a:r>
              <a:rPr lang="en-US" altLang="zh-CN" sz="7200" b="1" dirty="0">
                <a:solidFill>
                  <a:srgbClr val="807773"/>
                </a:solidFill>
                <a:latin typeface="Monotype Corsiva" panose="03010101010201010101" charset="0"/>
              </a:rPr>
              <a:t>H</a:t>
            </a:r>
            <a:endParaRPr lang="en-US" altLang="zh-CN" sz="7200" b="1" dirty="0">
              <a:solidFill>
                <a:srgbClr val="807773"/>
              </a:solidFill>
              <a:latin typeface="Monotype Corsiva" panose="03010101010201010101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Monotype Corsiva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Holdlen2DH</dc:creator>
  <cp:lastModifiedBy>Holdlen2DH</cp:lastModifiedBy>
  <cp:revision>6</cp:revision>
  <dcterms:created xsi:type="dcterms:W3CDTF">2015-05-05T08:02:00Z</dcterms:created>
  <dcterms:modified xsi:type="dcterms:W3CDTF">2017-08-02T09:08:13Z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