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1" r:id="rId3"/>
    <p:sldId id="257" r:id="rId4"/>
    <p:sldId id="271" r:id="rId5"/>
    <p:sldId id="275" r:id="rId6"/>
    <p:sldId id="272" r:id="rId7"/>
    <p:sldId id="273" r:id="rId8"/>
    <p:sldId id="274" r:id="rId9"/>
    <p:sldId id="27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41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48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63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82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3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82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1/29/2016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Travel Agency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PA165 – Holič, Vilkoláková, Staššík, Bohumel			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38138"/>
          </a:xfrm>
        </p:spPr>
        <p:txBody>
          <a:bodyPr/>
          <a:lstStyle/>
          <a:p>
            <a:r>
              <a:rPr lang="sk-SK" dirty="0" smtClean="0"/>
              <a:t>Business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54643"/>
            <a:ext cx="9601200" cy="453655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sk-SK" dirty="0" smtClean="0"/>
              <a:t>Customer.makeReservation</a:t>
            </a:r>
          </a:p>
          <a:p>
            <a:pPr lvl="1">
              <a:lnSpc>
                <a:spcPct val="100000"/>
              </a:lnSpc>
            </a:pPr>
            <a:r>
              <a:rPr lang="sk-SK" dirty="0" smtClean="0"/>
              <a:t>Checks if to-be-reserved trip is available</a:t>
            </a:r>
          </a:p>
          <a:p>
            <a:pPr lvl="1">
              <a:lnSpc>
                <a:spcPct val="100000"/>
              </a:lnSpc>
            </a:pPr>
            <a:r>
              <a:rPr lang="sk-SK" dirty="0" smtClean="0"/>
              <a:t>Calculates price</a:t>
            </a:r>
          </a:p>
          <a:p>
            <a:pPr lvl="1">
              <a:lnSpc>
                <a:spcPct val="100000"/>
              </a:lnSpc>
            </a:pPr>
            <a:r>
              <a:rPr lang="sk-SK" dirty="0" smtClean="0"/>
              <a:t>Inserts record in Reservation table and updates Customer and Trip tables</a:t>
            </a:r>
          </a:p>
          <a:p>
            <a:pPr lvl="1">
              <a:lnSpc>
                <a:spcPct val="100000"/>
              </a:lnSpc>
            </a:pPr>
            <a:r>
              <a:rPr lang="sk-SK" dirty="0" smtClean="0"/>
              <a:t>Returns reservation id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sk-SK" dirty="0" smtClean="0"/>
              <a:t>Reservation.delete -</a:t>
            </a:r>
            <a:r>
              <a:rPr lang="en-US" dirty="0" smtClean="0"/>
              <a:t>&gt;</a:t>
            </a:r>
            <a:r>
              <a:rPr lang="sk-SK" dirty="0" smtClean="0"/>
              <a:t> cancelReservation</a:t>
            </a:r>
          </a:p>
          <a:p>
            <a:pPr lvl="1">
              <a:lnSpc>
                <a:spcPct val="100000"/>
              </a:lnSpc>
            </a:pPr>
            <a:r>
              <a:rPr lang="sk-SK" dirty="0" smtClean="0"/>
              <a:t>Besides deleting the reservation makes the freed trip available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sk-SK" dirty="0" smtClean="0"/>
              <a:t>Administrator.getTripsWithoutExcursions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sk-SK" dirty="0" smtClean="0"/>
              <a:t>Administrator.getUnavailableTrips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38138"/>
          </a:xfrm>
        </p:spPr>
        <p:txBody>
          <a:bodyPr/>
          <a:lstStyle/>
          <a:p>
            <a:r>
              <a:rPr lang="sk-SK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54643"/>
            <a:ext cx="9601200" cy="453655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sk-SK" b="1" dirty="0" smtClean="0"/>
              <a:t>Core / service: </a:t>
            </a:r>
            <a:r>
              <a:rPr lang="sk-SK" dirty="0" smtClean="0"/>
              <a:t>Spring aop, beans, boot starter, core, context, security</a:t>
            </a:r>
          </a:p>
          <a:p>
            <a:pPr>
              <a:lnSpc>
                <a:spcPct val="100000"/>
              </a:lnSpc>
            </a:pPr>
            <a:r>
              <a:rPr lang="sk-SK" b="1" dirty="0" smtClean="0"/>
              <a:t>Persistence level</a:t>
            </a:r>
          </a:p>
          <a:p>
            <a:pPr lvl="1">
              <a:lnSpc>
                <a:spcPct val="100000"/>
              </a:lnSpc>
            </a:pPr>
            <a:r>
              <a:rPr lang="sk-SK" dirty="0" smtClean="0"/>
              <a:t>Derby Embedded DB, Hibernate + Spring ORM, Hibernate and Spring validators</a:t>
            </a:r>
          </a:p>
          <a:p>
            <a:pPr>
              <a:lnSpc>
                <a:spcPct val="100000"/>
              </a:lnSpc>
            </a:pPr>
            <a:r>
              <a:rPr lang="sk-SK" b="1" dirty="0" smtClean="0"/>
              <a:t>Adapter level</a:t>
            </a:r>
          </a:p>
          <a:p>
            <a:pPr lvl="1">
              <a:lnSpc>
                <a:spcPct val="100000"/>
              </a:lnSpc>
            </a:pPr>
            <a:r>
              <a:rPr lang="sk-SK" dirty="0" smtClean="0"/>
              <a:t>Dozer</a:t>
            </a:r>
          </a:p>
          <a:p>
            <a:pPr>
              <a:lnSpc>
                <a:spcPct val="100000"/>
              </a:lnSpc>
            </a:pPr>
            <a:r>
              <a:rPr lang="sk-SK" b="1" dirty="0" smtClean="0"/>
              <a:t>Frontend level / web api</a:t>
            </a:r>
          </a:p>
          <a:p>
            <a:pPr lvl="1">
              <a:lnSpc>
                <a:spcPct val="100000"/>
              </a:lnSpc>
            </a:pPr>
            <a:r>
              <a:rPr lang="sk-SK" dirty="0" smtClean="0"/>
              <a:t>Spring </a:t>
            </a:r>
            <a:r>
              <a:rPr lang="en-US" dirty="0" smtClean="0"/>
              <a:t>Web </a:t>
            </a:r>
            <a:r>
              <a:rPr lang="sk-SK" dirty="0" smtClean="0"/>
              <a:t>MVC</a:t>
            </a:r>
            <a:r>
              <a:rPr lang="en-US" dirty="0" smtClean="0"/>
              <a:t>,</a:t>
            </a:r>
            <a:r>
              <a:rPr lang="sk-SK" dirty="0" smtClean="0"/>
              <a:t> Bootstrap,  Apache Taglibs,</a:t>
            </a:r>
            <a:r>
              <a:rPr lang="en-US" dirty="0" smtClean="0"/>
              <a:t> Jackson, </a:t>
            </a:r>
            <a:r>
              <a:rPr lang="en-US" dirty="0" err="1" smtClean="0"/>
              <a:t>JsonPath</a:t>
            </a:r>
            <a:r>
              <a:rPr lang="sk-SK" dirty="0" smtClean="0"/>
              <a:t>, Spring WS, Wsdl4j, JAXB</a:t>
            </a:r>
          </a:p>
          <a:p>
            <a:pPr>
              <a:lnSpc>
                <a:spcPct val="100000"/>
              </a:lnSpc>
            </a:pPr>
            <a:r>
              <a:rPr lang="sk-SK" b="1" dirty="0" smtClean="0"/>
              <a:t>Tests</a:t>
            </a:r>
          </a:p>
          <a:p>
            <a:pPr lvl="1">
              <a:lnSpc>
                <a:spcPct val="100000"/>
              </a:lnSpc>
            </a:pPr>
            <a:r>
              <a:rPr lang="sk-SK" dirty="0" smtClean="0"/>
              <a:t>Spring tests, TestNG, Mockito</a:t>
            </a:r>
          </a:p>
          <a:p>
            <a:pPr>
              <a:lnSpc>
                <a:spcPct val="100000"/>
              </a:lnSpc>
            </a:pPr>
            <a:r>
              <a:rPr lang="sk-SK" b="1" dirty="0" smtClean="0"/>
              <a:t>Logging</a:t>
            </a:r>
          </a:p>
          <a:p>
            <a:pPr lvl="1">
              <a:lnSpc>
                <a:spcPct val="100000"/>
              </a:lnSpc>
            </a:pPr>
            <a:r>
              <a:rPr lang="sk-SK" dirty="0" smtClean="0"/>
              <a:t>Log4j</a:t>
            </a:r>
            <a:r>
              <a:rPr lang="en-US" dirty="0"/>
              <a:t>/</a:t>
            </a:r>
            <a:r>
              <a:rPr lang="sk-SK" dirty="0" smtClean="0"/>
              <a:t>Slf4j</a:t>
            </a:r>
          </a:p>
          <a:p>
            <a:pPr>
              <a:lnSpc>
                <a:spcPct val="100000"/>
              </a:lnSpc>
            </a:pP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189636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38138"/>
          </a:xfrm>
        </p:spPr>
        <p:txBody>
          <a:bodyPr/>
          <a:lstStyle/>
          <a:p>
            <a:r>
              <a:rPr lang="sk-SK" dirty="0" smtClean="0"/>
              <a:t>Team cooperation – Michal Holič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54643"/>
            <a:ext cx="9601200" cy="4536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k-SK" dirty="0" smtClean="0"/>
              <a:t>Trip </a:t>
            </a:r>
            <a:r>
              <a:rPr lang="en-US" dirty="0" smtClean="0"/>
              <a:t>&amp; User</a:t>
            </a:r>
            <a:r>
              <a:rPr lang="sk-SK" dirty="0" smtClean="0"/>
              <a:t> entity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sk-SK" dirty="0" smtClean="0"/>
              <a:t>ReservationD</a:t>
            </a:r>
            <a:r>
              <a:rPr lang="en-US" dirty="0" smtClean="0"/>
              <a:t>AO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ExcursionService</a:t>
            </a:r>
            <a:r>
              <a:rPr lang="en-US" dirty="0"/>
              <a:t>, </a:t>
            </a:r>
            <a:r>
              <a:rPr lang="en-US" dirty="0" err="1"/>
              <a:t>ReservationService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sk-SK" dirty="0" smtClean="0"/>
              <a:t>UserDTO,</a:t>
            </a:r>
            <a:r>
              <a:rPr lang="en-US" dirty="0" smtClean="0"/>
              <a:t> </a:t>
            </a:r>
            <a:r>
              <a:rPr lang="sk-SK" dirty="0" smtClean="0"/>
              <a:t>UserFacade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Trip MVC</a:t>
            </a:r>
            <a:endParaRPr lang="cs-CZ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Modules – REST, WS, Sample Data</a:t>
            </a:r>
            <a:endParaRPr lang="cs-CZ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Config</a:t>
            </a:r>
            <a:r>
              <a:rPr lang="en-US" dirty="0" smtClean="0"/>
              <a:t> – Spring, Dozer, Hibernate</a:t>
            </a:r>
            <a:r>
              <a:rPr lang="en-US" dirty="0"/>
              <a:t>, Spring </a:t>
            </a:r>
            <a:r>
              <a:rPr lang="en-US" dirty="0" smtClean="0"/>
              <a:t>MVC, JAXB, </a:t>
            </a:r>
            <a:r>
              <a:rPr lang="sk-SK" dirty="0" smtClean="0"/>
              <a:t>Trip</a:t>
            </a:r>
            <a:r>
              <a:rPr lang="en-US" dirty="0" smtClean="0"/>
              <a:t>DTO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sk-SK" dirty="0" smtClean="0"/>
              <a:t>+ tests</a:t>
            </a:r>
            <a:r>
              <a:rPr lang="en-US" dirty="0" smtClean="0"/>
              <a:t> and exceptions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106595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38138"/>
          </a:xfrm>
        </p:spPr>
        <p:txBody>
          <a:bodyPr/>
          <a:lstStyle/>
          <a:p>
            <a:r>
              <a:rPr lang="sk-SK" dirty="0" smtClean="0"/>
              <a:t>Team cooperation – </a:t>
            </a:r>
            <a:r>
              <a:rPr lang="en-US" dirty="0" smtClean="0"/>
              <a:t>Diana </a:t>
            </a:r>
            <a:r>
              <a:rPr lang="en-US" dirty="0" err="1" smtClean="0"/>
              <a:t>Vilkol</a:t>
            </a:r>
            <a:r>
              <a:rPr lang="sk-SK" dirty="0" smtClean="0"/>
              <a:t>áková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54643"/>
            <a:ext cx="9601200" cy="4536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cs-CZ" dirty="0" smtClean="0"/>
              <a:t>Excursion </a:t>
            </a:r>
            <a:r>
              <a:rPr lang="en-US" dirty="0" smtClean="0"/>
              <a:t>entity</a:t>
            </a:r>
            <a:endParaRPr lang="cs-CZ" dirty="0" smtClean="0"/>
          </a:p>
          <a:p>
            <a:pPr>
              <a:lnSpc>
                <a:spcPct val="100000"/>
              </a:lnSpc>
            </a:pPr>
            <a:r>
              <a:rPr lang="cs-CZ" dirty="0" smtClean="0"/>
              <a:t>TripDAO</a:t>
            </a:r>
          </a:p>
          <a:p>
            <a:pPr>
              <a:lnSpc>
                <a:spcPct val="100000"/>
              </a:lnSpc>
            </a:pPr>
            <a:r>
              <a:rPr lang="sk-SK" dirty="0" smtClean="0"/>
              <a:t>Customer</a:t>
            </a:r>
            <a:r>
              <a:rPr lang="en-US" dirty="0" smtClean="0"/>
              <a:t>Service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sk-SK" dirty="0" smtClean="0"/>
              <a:t>Trip</a:t>
            </a:r>
            <a:r>
              <a:rPr lang="en-US" dirty="0" smtClean="0"/>
              <a:t>DTO</a:t>
            </a:r>
          </a:p>
          <a:p>
            <a:pPr>
              <a:lnSpc>
                <a:spcPct val="100000"/>
              </a:lnSpc>
            </a:pPr>
            <a:r>
              <a:rPr lang="sk-SK" dirty="0" smtClean="0"/>
              <a:t>Customer</a:t>
            </a:r>
            <a:r>
              <a:rPr lang="en-US" dirty="0" smtClean="0"/>
              <a:t> MVC</a:t>
            </a:r>
            <a:endParaRPr lang="sk-SK" dirty="0" smtClean="0"/>
          </a:p>
          <a:p>
            <a:pPr>
              <a:lnSpc>
                <a:spcPct val="100000"/>
              </a:lnSpc>
            </a:pPr>
            <a:r>
              <a:rPr lang="sk-SK" dirty="0" smtClean="0"/>
              <a:t>View for Trip</a:t>
            </a:r>
          </a:p>
          <a:p>
            <a:pPr>
              <a:lnSpc>
                <a:spcPct val="100000"/>
              </a:lnSpc>
            </a:pPr>
            <a:r>
              <a:rPr lang="sk-SK" dirty="0" smtClean="0"/>
              <a:t>Rest curl testing and documentation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sk-SK" dirty="0" smtClean="0"/>
              <a:t>+ tests</a:t>
            </a:r>
          </a:p>
        </p:txBody>
      </p:sp>
    </p:spTree>
    <p:extLst>
      <p:ext uri="{BB962C8B-B14F-4D97-AF65-F5344CB8AC3E}">
        <p14:creationId xmlns:p14="http://schemas.microsoft.com/office/powerpoint/2010/main" val="103496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38138"/>
          </a:xfrm>
        </p:spPr>
        <p:txBody>
          <a:bodyPr/>
          <a:lstStyle/>
          <a:p>
            <a:r>
              <a:rPr lang="sk-SK" dirty="0" smtClean="0"/>
              <a:t>Team cooperation – Július Staššík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54643"/>
            <a:ext cx="9601200" cy="4536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cs-CZ" dirty="0" smtClean="0"/>
              <a:t>Reservation </a:t>
            </a:r>
            <a:r>
              <a:rPr lang="en-US" dirty="0" smtClean="0"/>
              <a:t>entity</a:t>
            </a:r>
            <a:endParaRPr lang="cs-CZ" dirty="0" smtClean="0"/>
          </a:p>
          <a:p>
            <a:pPr>
              <a:lnSpc>
                <a:spcPct val="100000"/>
              </a:lnSpc>
            </a:pPr>
            <a:r>
              <a:rPr lang="cs-CZ" dirty="0" smtClean="0"/>
              <a:t>ExcursionDAO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TripService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ExcursionFacade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ReservationFacade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ExcursionDTO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Reservation MVC</a:t>
            </a:r>
            <a:endParaRPr lang="sk-SK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sk-SK" dirty="0" smtClean="0"/>
              <a:t>+ tests</a:t>
            </a:r>
          </a:p>
        </p:txBody>
      </p:sp>
    </p:spTree>
    <p:extLst>
      <p:ext uri="{BB962C8B-B14F-4D97-AF65-F5344CB8AC3E}">
        <p14:creationId xmlns:p14="http://schemas.microsoft.com/office/powerpoint/2010/main" val="299103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38138"/>
          </a:xfrm>
        </p:spPr>
        <p:txBody>
          <a:bodyPr/>
          <a:lstStyle/>
          <a:p>
            <a:r>
              <a:rPr lang="sk-SK" dirty="0" smtClean="0"/>
              <a:t>Team cooperation – Branislav Bohumel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54643"/>
            <a:ext cx="9601200" cy="4536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Customer entity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AdministratorDAO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AdministratorService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TripFacade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ReservationDTO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Excursion MVC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+ tests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7474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38138"/>
          </a:xfrm>
        </p:spPr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54643"/>
            <a:ext cx="9601200" cy="4536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Introduce Angular 2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Remove questions from the test which require memorizing of the documentation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What we liked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Prepared seminar steps (</a:t>
            </a:r>
            <a:r>
              <a:rPr lang="en-US" dirty="0" err="1" smtClean="0"/>
              <a:t>git</a:t>
            </a:r>
            <a:r>
              <a:rPr lang="en-US" dirty="0" smtClean="0"/>
              <a:t> tags)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Addition </a:t>
            </a:r>
            <a:r>
              <a:rPr lang="en-US" dirty="0" smtClean="0"/>
              <a:t>o</a:t>
            </a:r>
            <a:r>
              <a:rPr lang="sk-SK" dirty="0" smtClean="0"/>
              <a:t>f</a:t>
            </a:r>
            <a:r>
              <a:rPr lang="en-US" dirty="0" smtClean="0"/>
              <a:t> </a:t>
            </a:r>
            <a:r>
              <a:rPr lang="en-US" dirty="0" smtClean="0"/>
              <a:t>JMS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66654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386" y="2904482"/>
            <a:ext cx="3542071" cy="1049036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264</Words>
  <Application>Microsoft Office PowerPoint</Application>
  <PresentationFormat>Widescreen</PresentationFormat>
  <Paragraphs>74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Diamond Grid 16x9</vt:lpstr>
      <vt:lpstr>Travel Agency</vt:lpstr>
      <vt:lpstr>Business logic</vt:lpstr>
      <vt:lpstr>Technologies used</vt:lpstr>
      <vt:lpstr>Team cooperation – Michal Holič</vt:lpstr>
      <vt:lpstr>Team cooperation – Diana Vilkoláková</vt:lpstr>
      <vt:lpstr>Team cooperation – Július Staššík</vt:lpstr>
      <vt:lpstr>Team cooperation – Branislav Bohumel</vt:lpstr>
      <vt:lpstr>Feedback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2016-01-27T17:55:45Z</dcterms:created>
  <dcterms:modified xsi:type="dcterms:W3CDTF">2016-01-29T00:19:07Z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