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304" r:id="rId2"/>
    <p:sldId id="305" r:id="rId3"/>
    <p:sldId id="306" r:id="rId4"/>
    <p:sldId id="307" r:id="rId5"/>
    <p:sldId id="290" r:id="rId6"/>
    <p:sldId id="292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A05F5-FBCA-4388-8C89-D15F717C9619}" type="datetimeFigureOut">
              <a:rPr lang="de-AT" smtClean="0"/>
              <a:t>06.09.2024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02184-F4E3-453A-B4C3-17EBCC56BD8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13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A68A6-6414-4346-B217-5EFCBA4F8EFB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4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422E-0DA7-4961-9410-477B4736A576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7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9259-34B9-4943-84CE-53F9544BBCC9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75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216B5CE6-3974-FC3B-9867-B0477F818A95}"/>
              </a:ext>
            </a:extLst>
          </p:cNvPr>
          <p:cNvSpPr txBox="1"/>
          <p:nvPr userDrawn="1"/>
        </p:nvSpPr>
        <p:spPr>
          <a:xfrm>
            <a:off x="0" y="6524986"/>
            <a:ext cx="12192000" cy="360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r>
              <a:rPr lang="de-AT" sz="1100" dirty="0">
                <a:solidFill>
                  <a:schemeClr val="bg1"/>
                </a:solidFill>
              </a:rPr>
              <a:t>CODERSBAY / WEBENTWICKLUNG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463" y="461865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4" y="1833465"/>
            <a:ext cx="8915402" cy="41372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381A-F0D5-44FE-86A3-41304A79D0C6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6503" y="6519861"/>
            <a:ext cx="71064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26" name="Picture 2" descr="CODERS.BAY | Linz">
            <a:extLst>
              <a:ext uri="{FF2B5EF4-FFF2-40B4-BE49-F238E27FC236}">
                <a16:creationId xmlns:a16="http://schemas.microsoft.com/office/drawing/2014/main" id="{C079F84A-0229-4246-9A37-875D50694A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1297" y="65057"/>
            <a:ext cx="710647" cy="71064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3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A4D8-8A29-49F7-BAE3-246C7F0E02A2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4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8F025-7E16-4740-950C-5DA016A1BD8B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9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6851E-2618-4C29-A03F-614F15C5D149}" type="datetime1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75C6-9BE6-4D74-85BF-1F1F47113C83}" type="datetime1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93856-C121-4C50-A8D1-2E0C66B8FEB7}" type="datetime1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99B2B-D812-4B25-BE24-C6320D080AD1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C55B8-98C3-43A3-B1FA-49FE090326E2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2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041CCFD-C908-47DF-9132-549D3A871FBE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0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urvey.stackoverflow.co/2024/technology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CAC571B-B6FD-8EF4-0EB2-40ADD267D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212" y="3429000"/>
            <a:ext cx="8127574" cy="853115"/>
          </a:xfrm>
        </p:spPr>
        <p:txBody>
          <a:bodyPr/>
          <a:lstStyle/>
          <a:p>
            <a:pPr algn="ctr"/>
            <a:r>
              <a:rPr lang="de-AT" dirty="0"/>
              <a:t>HERZLICH WILLKOMMEN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F7D89994-9FD2-FE6E-31AB-2E118FDBF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3831" y="4419897"/>
            <a:ext cx="6364336" cy="1187042"/>
          </a:xfrm>
        </p:spPr>
        <p:txBody>
          <a:bodyPr>
            <a:normAutofit/>
          </a:bodyPr>
          <a:lstStyle/>
          <a:p>
            <a:pPr algn="ctr"/>
            <a:r>
              <a:rPr lang="de-AT" dirty="0"/>
              <a:t>WEBENTWICKLUNG – FROM ZERO TO HERO</a:t>
            </a:r>
          </a:p>
          <a:p>
            <a:pPr algn="ctr"/>
            <a:r>
              <a:rPr lang="de-AT" sz="1400" dirty="0"/>
              <a:t>Trainer: Dipl. Ing. DOMINIC KOCH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45EF0E-2D37-E776-5B8A-2D458DD6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2" descr="CODERS.BAY | Linz">
            <a:extLst>
              <a:ext uri="{FF2B5EF4-FFF2-40B4-BE49-F238E27FC236}">
                <a16:creationId xmlns:a16="http://schemas.microsoft.com/office/drawing/2014/main" id="{911E24A7-355E-E1C5-6A1F-25277CBBE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384" y="1010885"/>
            <a:ext cx="2149172" cy="214917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aktic AG :: Webentwicklung">
            <a:extLst>
              <a:ext uri="{FF2B5EF4-FFF2-40B4-BE49-F238E27FC236}">
                <a16:creationId xmlns:a16="http://schemas.microsoft.com/office/drawing/2014/main" id="{5E50E2A7-2C2F-6A42-C9FD-69AC72FAE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286" y="1010885"/>
            <a:ext cx="2391332" cy="21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38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75C1AB-9152-D7A3-BC6B-BD7DD26C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Grafik 12" descr="Ein Bild, das Text, Screenshot, Person enthält.&#10;&#10;Automatisch generierte Beschreibung">
            <a:extLst>
              <a:ext uri="{FF2B5EF4-FFF2-40B4-BE49-F238E27FC236}">
                <a16:creationId xmlns:a16="http://schemas.microsoft.com/office/drawing/2014/main" id="{D0354FC2-206A-548C-04CA-452950C35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00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>
            <a:extLst>
              <a:ext uri="{FF2B5EF4-FFF2-40B4-BE49-F238E27FC236}">
                <a16:creationId xmlns:a16="http://schemas.microsoft.com/office/drawing/2014/main" id="{30F11C62-303B-F4A2-3E97-2475A0C0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Warum dieser Technologie-Stack?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3A1645-D01A-75DA-8668-20A42C89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3</a:t>
            </a:fld>
            <a:endParaRPr lang="en-US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2451B69-E883-58D2-BF1C-B3D45385393A}"/>
              </a:ext>
            </a:extLst>
          </p:cNvPr>
          <p:cNvSpPr txBox="1"/>
          <p:nvPr/>
        </p:nvSpPr>
        <p:spPr>
          <a:xfrm>
            <a:off x="3896834" y="6212084"/>
            <a:ext cx="62974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400" dirty="0">
                <a:hlinkClick r:id="rId2"/>
              </a:rPr>
              <a:t>https://survey.stackoverflow.co/2024/technology</a:t>
            </a:r>
            <a:r>
              <a:rPr lang="de-AT" sz="1400" dirty="0" smtClean="0">
                <a:hlinkClick r:id="rId2"/>
              </a:rPr>
              <a:t>/</a:t>
            </a:r>
            <a:r>
              <a:rPr lang="de-AT" sz="1400" dirty="0" smtClean="0"/>
              <a:t> </a:t>
            </a:r>
            <a:endParaRPr lang="de-AT" sz="1400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52" y="1693803"/>
            <a:ext cx="4969916" cy="2082923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838" y="1693803"/>
            <a:ext cx="5256869" cy="217205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265" y="3922302"/>
            <a:ext cx="4628759" cy="223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16E6194-855A-3B74-A903-E5310847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Überblick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CE13E48-CBBC-75CA-3FAF-345778F46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463" y="1615351"/>
            <a:ext cx="8915402" cy="4780784"/>
          </a:xfrm>
        </p:spPr>
        <p:txBody>
          <a:bodyPr>
            <a:normAutofit lnSpcReduction="10000"/>
          </a:bodyPr>
          <a:lstStyle/>
          <a:p>
            <a:r>
              <a:rPr lang="de-AT" sz="1500" dirty="0"/>
              <a:t>Webentwicklung Grundlagen (10 Stunden)</a:t>
            </a:r>
          </a:p>
          <a:p>
            <a:r>
              <a:rPr lang="de-AT" sz="1500" dirty="0"/>
              <a:t>HTML 5 (15 Stunden)</a:t>
            </a:r>
          </a:p>
          <a:p>
            <a:r>
              <a:rPr lang="de-AT" sz="1500" dirty="0"/>
              <a:t>CSS 3 (20 Stunden)</a:t>
            </a:r>
          </a:p>
          <a:p>
            <a:r>
              <a:rPr lang="de-AT" sz="1500" dirty="0"/>
              <a:t>Bootstrap (5 Stunden)</a:t>
            </a:r>
          </a:p>
          <a:p>
            <a:r>
              <a:rPr lang="de-AT" sz="1500" dirty="0" err="1"/>
              <a:t>Git</a:t>
            </a:r>
            <a:r>
              <a:rPr lang="de-AT" sz="1500" dirty="0"/>
              <a:t>, </a:t>
            </a:r>
            <a:r>
              <a:rPr lang="de-AT" sz="1500" dirty="0" err="1"/>
              <a:t>Github</a:t>
            </a:r>
            <a:r>
              <a:rPr lang="de-AT" sz="1500" dirty="0"/>
              <a:t> und </a:t>
            </a:r>
            <a:r>
              <a:rPr lang="de-AT" sz="1500" dirty="0" err="1"/>
              <a:t>version</a:t>
            </a:r>
            <a:r>
              <a:rPr lang="de-AT" sz="1500" dirty="0"/>
              <a:t> </a:t>
            </a:r>
            <a:r>
              <a:rPr lang="de-AT" sz="1500" dirty="0" err="1"/>
              <a:t>control</a:t>
            </a:r>
            <a:r>
              <a:rPr lang="de-AT" sz="1500" dirty="0"/>
              <a:t> (10 Stunden)</a:t>
            </a:r>
          </a:p>
          <a:p>
            <a:r>
              <a:rPr lang="de-AT" sz="1500" dirty="0"/>
              <a:t>JavaScript (30 Stunden)</a:t>
            </a:r>
          </a:p>
          <a:p>
            <a:r>
              <a:rPr lang="de-AT" sz="1500" dirty="0"/>
              <a:t>Node.js (15 Stunden)</a:t>
            </a:r>
          </a:p>
          <a:p>
            <a:r>
              <a:rPr lang="de-AT" sz="1500" dirty="0"/>
              <a:t>Datenbank – SQL (15 Stunden) </a:t>
            </a:r>
          </a:p>
          <a:p>
            <a:r>
              <a:rPr lang="de-AT" sz="1500" dirty="0" err="1"/>
              <a:t>React</a:t>
            </a:r>
            <a:r>
              <a:rPr lang="de-AT" sz="1500" dirty="0"/>
              <a:t> (30 Stunden)</a:t>
            </a:r>
          </a:p>
          <a:p>
            <a:r>
              <a:rPr lang="de-AT" sz="1500" dirty="0"/>
              <a:t>Vertiefungsthemen (25 Stunden)</a:t>
            </a:r>
          </a:p>
          <a:p>
            <a:r>
              <a:rPr lang="de-AT" sz="1500" dirty="0"/>
              <a:t>Abschlussprojekt (35 Stunden)</a:t>
            </a:r>
          </a:p>
          <a:p>
            <a:r>
              <a:rPr lang="de-AT" sz="1700" b="1" dirty="0"/>
              <a:t>Gesamt: 210 Stunden / 42 Abende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07595A-A541-8BB7-03E4-A5731219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 descr="Webentwicklung">
            <a:extLst>
              <a:ext uri="{FF2B5EF4-FFF2-40B4-BE49-F238E27FC236}">
                <a16:creationId xmlns:a16="http://schemas.microsoft.com/office/drawing/2014/main" id="{F7FA667F-D012-05EF-FAAA-92B532AB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03" y="1712327"/>
            <a:ext cx="5334000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94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ABB032-A2AF-BF78-993C-085D78DF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Fragen &amp; Antworten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35725B-DAAC-F513-664A-299CBE2AB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287" y="1748770"/>
            <a:ext cx="10093624" cy="4710753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de-AT" sz="2400" dirty="0">
                <a:solidFill>
                  <a:srgbClr val="374151"/>
                </a:solidFill>
                <a:latin typeface="Montserrat" panose="00000500000000000000" pitchFamily="2" charset="0"/>
              </a:rPr>
              <a:t>Zeit, um eure Fragen zu klären!</a:t>
            </a:r>
          </a:p>
          <a:p>
            <a:pPr marL="274320" lvl="1" indent="0">
              <a:lnSpc>
                <a:spcPct val="150000"/>
              </a:lnSpc>
              <a:buNone/>
            </a:pPr>
            <a:endParaRPr lang="de-AT" sz="2400" dirty="0">
              <a:solidFill>
                <a:srgbClr val="37415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F037B21-2A96-B8E3-2A03-9E36ABA6C553}"/>
              </a:ext>
            </a:extLst>
          </p:cNvPr>
          <p:cNvSpPr txBox="1">
            <a:spLocks/>
          </p:cNvSpPr>
          <p:nvPr/>
        </p:nvSpPr>
        <p:spPr>
          <a:xfrm>
            <a:off x="795287" y="1833465"/>
            <a:ext cx="10093624" cy="4710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de-AT" dirty="0">
              <a:solidFill>
                <a:srgbClr val="374151"/>
              </a:solidFill>
              <a:latin typeface="Montserrat" panose="00000500000000000000" pitchFamily="2" charset="0"/>
            </a:endParaRPr>
          </a:p>
          <a:p>
            <a:pPr marL="274320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de-AT" dirty="0">
              <a:solidFill>
                <a:srgbClr val="374151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E22005-0B5A-2C04-992C-E1FC95F2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Grafik 6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C91D61D1-462F-BFC7-0A43-A534BF706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799" y="2742864"/>
            <a:ext cx="2903955" cy="29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9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215C6C17-3994-268F-CD9B-1F627A31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1529" y="135760"/>
            <a:ext cx="5928939" cy="1953099"/>
          </a:xfrm>
        </p:spPr>
        <p:txBody>
          <a:bodyPr/>
          <a:lstStyle/>
          <a:p>
            <a:pPr algn="ctr"/>
            <a:r>
              <a:rPr lang="de-AT" dirty="0"/>
              <a:t>Viel Spaß beim Kurs!</a:t>
            </a:r>
          </a:p>
        </p:txBody>
      </p:sp>
      <p:pic>
        <p:nvPicPr>
          <p:cNvPr id="2050" name="Picture 2" descr="CODERS.BAY | Linz">
            <a:extLst>
              <a:ext uri="{FF2B5EF4-FFF2-40B4-BE49-F238E27FC236}">
                <a16:creationId xmlns:a16="http://schemas.microsoft.com/office/drawing/2014/main" id="{FC92A2D7-CD40-5160-E3FA-7A115A1EC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846" y="2770117"/>
            <a:ext cx="2168821" cy="2168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ED003E4-1442-C30C-024D-3B3C633D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4" descr="Taktic AG :: Webentwicklung">
            <a:extLst>
              <a:ext uri="{FF2B5EF4-FFF2-40B4-BE49-F238E27FC236}">
                <a16:creationId xmlns:a16="http://schemas.microsoft.com/office/drawing/2014/main" id="{3D04185C-5D94-E91A-8D8D-40528D2B6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824" y="2789766"/>
            <a:ext cx="2391332" cy="214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14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cas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E729BF"/>
      </a:accent1>
      <a:accent2>
        <a:srgbClr val="AD17D5"/>
      </a:accent2>
      <a:accent3>
        <a:srgbClr val="7029E7"/>
      </a:accent3>
      <a:accent4>
        <a:srgbClr val="2E35D9"/>
      </a:accent4>
      <a:accent5>
        <a:srgbClr val="2980E7"/>
      </a:accent5>
      <a:accent6>
        <a:srgbClr val="17BDD5"/>
      </a:accent6>
      <a:hlink>
        <a:srgbClr val="3F64BF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Breitbild</PresentationFormat>
  <Paragraphs>27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Avenir Next LT Pro</vt:lpstr>
      <vt:lpstr>Avenir Next LT Pro Light</vt:lpstr>
      <vt:lpstr>Calibri</vt:lpstr>
      <vt:lpstr>Montserrat</vt:lpstr>
      <vt:lpstr>EncaseVTI</vt:lpstr>
      <vt:lpstr>HERZLICH WILLKOMMEN</vt:lpstr>
      <vt:lpstr>PowerPoint-Präsentation</vt:lpstr>
      <vt:lpstr>Warum dieser Technologie-Stack? </vt:lpstr>
      <vt:lpstr>Überblick</vt:lpstr>
      <vt:lpstr>Fragen &amp; Antworten</vt:lpstr>
      <vt:lpstr>Viel Spaß beim Kurs!</vt:lpstr>
    </vt:vector>
  </TitlesOfParts>
  <Company>GRZ IT Center Linz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Dominic Holzweber</dc:creator>
  <cp:lastModifiedBy>Dominic Holzweber</cp:lastModifiedBy>
  <cp:revision>61</cp:revision>
  <dcterms:created xsi:type="dcterms:W3CDTF">2023-08-23T09:07:38Z</dcterms:created>
  <dcterms:modified xsi:type="dcterms:W3CDTF">2024-09-06T13:29:52Z</dcterms:modified>
</cp:coreProperties>
</file>