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97" r:id="rId2"/>
    <p:sldId id="294" r:id="rId3"/>
    <p:sldId id="306" r:id="rId4"/>
    <p:sldId id="302" r:id="rId5"/>
    <p:sldId id="305" r:id="rId6"/>
    <p:sldId id="299" r:id="rId7"/>
    <p:sldId id="304" r:id="rId8"/>
    <p:sldId id="308" r:id="rId9"/>
    <p:sldId id="303" r:id="rId10"/>
    <p:sldId id="298" r:id="rId11"/>
    <p:sldId id="307" r:id="rId12"/>
    <p:sldId id="290" r:id="rId13"/>
    <p:sldId id="29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18" autoAdjust="0"/>
  </p:normalViewPr>
  <p:slideViewPr>
    <p:cSldViewPr snapToGrid="0">
      <p:cViewPr varScale="1">
        <p:scale>
          <a:sx n="83" d="100"/>
          <a:sy n="83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0943-EFD7-447A-ADBF-516CF43B9965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98897-9DDC-4E75-B1A7-D1A2AB60BB2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9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89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97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transition-timing-function property specifies the speed curve of the transition effect.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transition-timing-function property can have the following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 - specifies a transition effect with a slow start, then fast, then end slowly (this is 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linear - specifies a transition effect with the same speed from start to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ease-in - specifies a transition effect with a slow start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ease-out - specifies a transition effect with a slow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ease-in-out - specifies a transition effect with a slow start and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cubic-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bezier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n,n,n,n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- lets you define your own values in a cubic-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bezier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52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9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694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quiztest/quiztest.asp?qtest=C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391" y="2502486"/>
            <a:ext cx="3603171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Transformationen &amp; Animationen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918" y="2502486"/>
            <a:ext cx="3544127" cy="18530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br>
              <a:rPr lang="en-US" dirty="0"/>
            </a:b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Transforms</a:t>
            </a: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Transitions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Animations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„DAS UNENDLICHE Tennismatch“</a:t>
            </a:r>
          </a:p>
        </p:txBody>
      </p:sp>
      <p:pic>
        <p:nvPicPr>
          <p:cNvPr id="5" name="Picture 2" descr="Cascading Style Sheets – Wikipedia">
            <a:extLst>
              <a:ext uri="{FF2B5EF4-FFF2-40B4-BE49-F238E27FC236}">
                <a16:creationId xmlns:a16="http://schemas.microsoft.com/office/drawing/2014/main" id="{9BF9B688-9FB7-7554-4D1C-21D49A28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82" y="2541948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„Die Ampel“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Schreibe Code um ein Ampel Licht zu animieren</a:t>
            </a:r>
          </a:p>
          <a:p>
            <a:pPr marL="342900" indent="-342900">
              <a:buAutoNum type="arabicPeriod"/>
            </a:pPr>
            <a:r>
              <a:rPr lang="de-AT" sz="1600" dirty="0"/>
              <a:t>Ampel startet bei rot</a:t>
            </a:r>
          </a:p>
          <a:p>
            <a:pPr marL="342900" indent="-342900">
              <a:buAutoNum type="arabicPeriod"/>
            </a:pPr>
            <a:r>
              <a:rPr lang="de-AT" sz="1600" dirty="0"/>
              <a:t>Nach 3 Sekunden wechselt es auf Grün</a:t>
            </a:r>
          </a:p>
          <a:p>
            <a:pPr marL="342900" indent="-342900">
              <a:buAutoNum type="arabicPeriod"/>
            </a:pPr>
            <a:r>
              <a:rPr lang="de-AT" sz="1600" dirty="0"/>
              <a:t>Nach 3 Sekunden fängt grün zu blinken an für  2 Sekunden</a:t>
            </a:r>
          </a:p>
          <a:p>
            <a:pPr marL="342900" indent="-342900">
              <a:buAutoNum type="arabicPeriod"/>
            </a:pPr>
            <a:r>
              <a:rPr lang="de-AT" sz="1600" dirty="0"/>
              <a:t>Danach wechselt es auf Gelb für 2 Sekunden</a:t>
            </a:r>
          </a:p>
          <a:p>
            <a:pPr marL="342900" indent="-342900">
              <a:buAutoNum type="arabicPeriod"/>
            </a:pPr>
            <a:r>
              <a:rPr lang="de-AT" sz="1600" dirty="0"/>
              <a:t>Danach fängt der Zyklus wieder bei Rot an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E7097C-6B35-8562-A80F-53A3B026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60" y="1431055"/>
            <a:ext cx="234347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A56A122-B715-4533-B3C1-6B20F51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859" y="2106051"/>
            <a:ext cx="2582277" cy="26458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„Das unendliche Tennismatch“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Ressourcen zum Tennismatch: CSS/</a:t>
            </a:r>
            <a:r>
              <a:rPr lang="de-AT" sz="1600" dirty="0" err="1"/>
              <a:t>Animations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Ohne CSS sieht das Tennismatch noch ziemlich langweilig aus.</a:t>
            </a:r>
            <a:br>
              <a:rPr lang="de-AT" sz="1600" dirty="0"/>
            </a:br>
            <a:r>
              <a:rPr lang="de-AT" sz="1600" dirty="0"/>
              <a:t>Mach es zu einem packenden Duell bei dem sich Djokovic und Co noch eine Scheibe abschneiden können. Nutze dafür ausschließlich deine CSS-Kenntnisse.</a:t>
            </a:r>
          </a:p>
          <a:p>
            <a:pPr lvl="2"/>
            <a:r>
              <a:rPr lang="de-AT" dirty="0"/>
              <a:t>Hintergrundbilder (background-image, background-</a:t>
            </a:r>
            <a:r>
              <a:rPr lang="de-AT" dirty="0" err="1"/>
              <a:t>repeat</a:t>
            </a:r>
            <a:r>
              <a:rPr lang="de-AT" dirty="0"/>
              <a:t>,…)</a:t>
            </a:r>
          </a:p>
          <a:p>
            <a:pPr lvl="2"/>
            <a:r>
              <a:rPr lang="de-AT" dirty="0"/>
              <a:t>Positionierung (</a:t>
            </a:r>
            <a:r>
              <a:rPr lang="de-AT" dirty="0" err="1"/>
              <a:t>float</a:t>
            </a:r>
            <a:r>
              <a:rPr lang="de-AT" dirty="0"/>
              <a:t>, </a:t>
            </a:r>
            <a:r>
              <a:rPr lang="de-AT" dirty="0" err="1"/>
              <a:t>margin</a:t>
            </a:r>
            <a:r>
              <a:rPr lang="de-AT" dirty="0"/>
              <a:t>, </a:t>
            </a:r>
            <a:r>
              <a:rPr lang="de-AT" dirty="0" err="1"/>
              <a:t>width</a:t>
            </a:r>
            <a:r>
              <a:rPr lang="de-AT" dirty="0"/>
              <a:t>,….)</a:t>
            </a:r>
          </a:p>
          <a:p>
            <a:pPr lvl="2"/>
            <a:r>
              <a:rPr lang="de-AT" dirty="0"/>
              <a:t>Animationen (</a:t>
            </a:r>
            <a:r>
              <a:rPr lang="de-AT" dirty="0" err="1"/>
              <a:t>transform</a:t>
            </a:r>
            <a:r>
              <a:rPr lang="de-AT" dirty="0"/>
              <a:t>, </a:t>
            </a:r>
            <a:r>
              <a:rPr lang="de-AT" dirty="0" err="1"/>
              <a:t>translateX</a:t>
            </a:r>
            <a:r>
              <a:rPr lang="de-AT" dirty="0"/>
              <a:t>, </a:t>
            </a:r>
            <a:r>
              <a:rPr lang="de-AT" dirty="0" err="1"/>
              <a:t>rotateY</a:t>
            </a:r>
            <a:r>
              <a:rPr lang="de-AT" dirty="0"/>
              <a:t>,…)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dirty="0"/>
              <a:t>Vorgehen (Divide et </a:t>
            </a:r>
            <a:r>
              <a:rPr lang="de-AT" dirty="0" err="1"/>
              <a:t>Impera</a:t>
            </a:r>
            <a:r>
              <a:rPr lang="de-AT" dirty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Statischer Teil (Hintergrundbild, Farbe und Größe des Balls, Größe und Position der Schläger)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Ball. Lass den Ball von links nach rechts hüpfen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Schläger. Die Schläger dürfen ruhig ordentlich zuhauen!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9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2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8D0BE2-668D-FF5F-5A5D-1992695D8F67}"/>
              </a:ext>
            </a:extLst>
          </p:cNvPr>
          <p:cNvSpPr txBox="1"/>
          <p:nvPr/>
        </p:nvSpPr>
        <p:spPr>
          <a:xfrm>
            <a:off x="3847750" y="5792306"/>
            <a:ext cx="4496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hlinkClick r:id="rId2"/>
              </a:rPr>
              <a:t>https://www.w3schools.com/quiztest/quiztest.asp?qtest=CSS</a:t>
            </a:r>
            <a:r>
              <a:rPr lang="de-AT" sz="1200" dirty="0"/>
              <a:t>  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1374127" y="190308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Für später, um euer Wissen über CSS auf die Probe zu 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A5F37D-9663-D794-7437-D5BA712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8" y="2913693"/>
            <a:ext cx="2777814" cy="2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618716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2-Dimensionale Transformation </a:t>
            </a:r>
            <a:r>
              <a:rPr lang="en-US" dirty="0" err="1"/>
              <a:t>eines</a:t>
            </a:r>
            <a:r>
              <a:rPr lang="en-US" dirty="0"/>
              <a:t> Elements mit “transform:”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translate(100px, 200px): </a:t>
            </a:r>
            <a:r>
              <a:rPr lang="en-US" dirty="0" err="1"/>
              <a:t>Verschiebung</a:t>
            </a:r>
            <a:r>
              <a:rPr lang="en-US" dirty="0"/>
              <a:t> horizontal und </a:t>
            </a:r>
            <a:r>
              <a:rPr lang="en-US" dirty="0" err="1"/>
              <a:t>vertikal</a:t>
            </a:r>
            <a:endParaRPr lang="en-US" dirty="0"/>
          </a:p>
          <a:p>
            <a:r>
              <a:rPr lang="en-US" dirty="0"/>
              <a:t>rotate(45deg): </a:t>
            </a:r>
            <a:r>
              <a:rPr lang="en-US" dirty="0" err="1"/>
              <a:t>Drehung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endParaRPr lang="en-US" dirty="0"/>
          </a:p>
          <a:p>
            <a:r>
              <a:rPr lang="en-US" dirty="0"/>
              <a:t>scale(2, 3): </a:t>
            </a:r>
            <a:r>
              <a:rPr lang="en-US" dirty="0" err="1"/>
              <a:t>Skaliere</a:t>
            </a:r>
            <a:r>
              <a:rPr lang="en-US" dirty="0"/>
              <a:t> (</a:t>
            </a:r>
            <a:r>
              <a:rPr lang="en-US" dirty="0" err="1"/>
              <a:t>vergrößere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verkleinere</a:t>
            </a:r>
            <a:r>
              <a:rPr lang="en-US" dirty="0"/>
              <a:t>) horizontal und </a:t>
            </a:r>
            <a:r>
              <a:rPr lang="en-US" dirty="0" err="1"/>
              <a:t>vertikal</a:t>
            </a:r>
            <a:endParaRPr lang="en-US" dirty="0"/>
          </a:p>
          <a:p>
            <a:r>
              <a:rPr lang="en-US" dirty="0"/>
              <a:t>skew(20deg, 30deg) // </a:t>
            </a:r>
            <a:r>
              <a:rPr lang="en-US" dirty="0" err="1"/>
              <a:t>Drehe</a:t>
            </a:r>
            <a:r>
              <a:rPr lang="en-US" dirty="0"/>
              <a:t> das Element horizontal und </a:t>
            </a:r>
            <a:r>
              <a:rPr lang="en-US" dirty="0" err="1"/>
              <a:t>vertikal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A1C9D4-F534-5438-63CF-E2BF2DB4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41" y="1748921"/>
            <a:ext cx="1495634" cy="11336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AA3682-497F-7F35-546F-A21A3343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25" y="3297782"/>
            <a:ext cx="1552792" cy="12479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B5021C0-7A39-FA01-4792-B0FAD046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37" y="5081502"/>
            <a:ext cx="1419423" cy="1314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D7DD95F-2CC2-F1DA-919A-41A22EBC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03" y="5081502"/>
            <a:ext cx="2062817" cy="1418540"/>
          </a:xfrm>
          <a:prstGeom prst="rect">
            <a:avLst/>
          </a:prstGeom>
        </p:spPr>
      </p:pic>
      <p:pic>
        <p:nvPicPr>
          <p:cNvPr id="10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B73638-64BD-A5F0-FB44-D46F2662E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848" y="2331120"/>
            <a:ext cx="3983316" cy="6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6028392" cy="4137259"/>
          </a:xfrm>
        </p:spPr>
        <p:txBody>
          <a:bodyPr/>
          <a:lstStyle/>
          <a:p>
            <a:r>
              <a:rPr lang="de-DE" dirty="0"/>
              <a:t>Schreibe Code um 4 Boxen zu erzeugen die beim </a:t>
            </a:r>
            <a:r>
              <a:rPr lang="de-DE" dirty="0" err="1"/>
              <a:t>hovern</a:t>
            </a:r>
            <a:r>
              <a:rPr lang="de-DE" dirty="0"/>
              <a:t> transformiert werden 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5531B4-1FC5-D115-45DD-401E9B13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03" y="740780"/>
            <a:ext cx="2279412" cy="6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3-Dimensionale Rotation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r>
              <a:rPr lang="en-US" dirty="0"/>
              <a:t> (positive Wert)</a:t>
            </a:r>
          </a:p>
          <a:p>
            <a:endParaRPr lang="en-US" dirty="0"/>
          </a:p>
          <a:p>
            <a:r>
              <a:rPr lang="en-US" dirty="0" err="1"/>
              <a:t>rotateX</a:t>
            </a:r>
            <a:r>
              <a:rPr lang="en-US" dirty="0"/>
              <a:t>(45deg) </a:t>
            </a:r>
          </a:p>
          <a:p>
            <a:r>
              <a:rPr lang="en-US" dirty="0" err="1"/>
              <a:t>rotateY</a:t>
            </a:r>
            <a:r>
              <a:rPr lang="en-US" dirty="0"/>
              <a:t>(45deg) </a:t>
            </a:r>
          </a:p>
          <a:p>
            <a:r>
              <a:rPr lang="en-US" dirty="0" err="1"/>
              <a:t>rotateZ</a:t>
            </a:r>
            <a:r>
              <a:rPr lang="en-US" dirty="0"/>
              <a:t>(-45deg)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01484A-6B46-7D75-727F-08F302C5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62" y="4731947"/>
            <a:ext cx="1965986" cy="1870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ADE236-E712-DFED-50C2-D1CEB9E9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63" y="3393546"/>
            <a:ext cx="1362265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E0FD6C-581F-AB8B-ACBD-3EFFFCB5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663" y="1906900"/>
            <a:ext cx="1352739" cy="1019317"/>
          </a:xfrm>
          <a:prstGeom prst="rect">
            <a:avLst/>
          </a:prstGeom>
        </p:spPr>
      </p:pic>
      <p:pic>
        <p:nvPicPr>
          <p:cNvPr id="12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FDDE72-C205-CED8-2D1F-1697AE526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126" y="2301677"/>
            <a:ext cx="3509757" cy="3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6028392" cy="4137259"/>
          </a:xfrm>
        </p:spPr>
        <p:txBody>
          <a:bodyPr/>
          <a:lstStyle/>
          <a:p>
            <a:r>
              <a:rPr lang="de-DE" dirty="0"/>
              <a:t>Schreibe Code um 3 Boxen zu erzeugen die beim </a:t>
            </a:r>
            <a:r>
              <a:rPr lang="de-DE" dirty="0" err="1"/>
              <a:t>hovern</a:t>
            </a:r>
            <a:r>
              <a:rPr lang="de-DE" dirty="0"/>
              <a:t> transformiert werden 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F86085C-2A9A-4D1F-5B5C-915BE24D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58" y="3314332"/>
            <a:ext cx="846890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Transition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6209843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Änderungen</a:t>
            </a:r>
            <a:r>
              <a:rPr lang="en-US" dirty="0"/>
              <a:t> von CSS Properties </a:t>
            </a:r>
            <a:r>
              <a:rPr lang="en-US" dirty="0" err="1"/>
              <a:t>animieren</a:t>
            </a:r>
            <a:endParaRPr lang="en-US" dirty="0"/>
          </a:p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Pseudoklassen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verzögert</a:t>
            </a:r>
            <a:r>
              <a:rPr lang="en-US" dirty="0"/>
              <a:t> </a:t>
            </a:r>
            <a:r>
              <a:rPr lang="en-US" dirty="0" err="1"/>
              <a:t>einsetzen</a:t>
            </a:r>
            <a:br>
              <a:rPr lang="en-US" dirty="0"/>
            </a:br>
            <a:r>
              <a:rPr lang="en-US" dirty="0" err="1"/>
              <a:t>Bsp</a:t>
            </a:r>
            <a:r>
              <a:rPr lang="en-US" dirty="0"/>
              <a:t>: transition-delay: 1s</a:t>
            </a:r>
          </a:p>
          <a:p>
            <a:r>
              <a:rPr lang="en-US" dirty="0">
                <a:hlinkClick r:id="rId2"/>
              </a:rPr>
              <a:t>https://www.w3schools.com/css/css3_2dtransforms.asp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2A83448-13C0-F631-A98F-05BD8A4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57" y="1959295"/>
            <a:ext cx="351521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de-AT" dirty="0"/>
              <a:t>CSS – Transition Timing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53" y="1819713"/>
            <a:ext cx="6944810" cy="51713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 transition-timing-function property specifies the speed curve of the transition effect.</a:t>
            </a:r>
          </a:p>
          <a:p>
            <a:r>
              <a:rPr lang="en-US" dirty="0"/>
              <a:t>The transition-timing-function property can have the following values:</a:t>
            </a:r>
          </a:p>
          <a:p>
            <a:pPr lvl="1"/>
            <a:r>
              <a:rPr lang="en-US" dirty="0"/>
              <a:t>ease - specifies a transition effect with a slow start, then fast, then end slowly (this is default)</a:t>
            </a:r>
          </a:p>
          <a:p>
            <a:pPr lvl="1"/>
            <a:r>
              <a:rPr lang="en-US" dirty="0"/>
              <a:t>linear - specifies a transition effect with the same speed from start to end</a:t>
            </a:r>
          </a:p>
          <a:p>
            <a:pPr lvl="1"/>
            <a:r>
              <a:rPr lang="en-US" dirty="0"/>
              <a:t>ease-in - specifies a transition effect with a slow start</a:t>
            </a:r>
          </a:p>
          <a:p>
            <a:pPr lvl="1"/>
            <a:r>
              <a:rPr lang="en-US" dirty="0"/>
              <a:t>ease-out - specifies a transition effect with a slow end</a:t>
            </a:r>
          </a:p>
          <a:p>
            <a:pPr lvl="1"/>
            <a:r>
              <a:rPr lang="en-US" dirty="0"/>
              <a:t>ease-in-out - specifies a transition effect with a slow start and end</a:t>
            </a:r>
          </a:p>
          <a:p>
            <a:pPr lvl="1"/>
            <a:r>
              <a:rPr lang="en-US" dirty="0"/>
              <a:t>cubic-</a:t>
            </a:r>
            <a:r>
              <a:rPr lang="en-US" dirty="0" err="1"/>
              <a:t>bezier</a:t>
            </a:r>
            <a:r>
              <a:rPr lang="en-US" dirty="0"/>
              <a:t>(</a:t>
            </a:r>
            <a:r>
              <a:rPr lang="en-US" dirty="0" err="1"/>
              <a:t>n,n,n,n</a:t>
            </a:r>
            <a:r>
              <a:rPr lang="en-US" dirty="0"/>
              <a:t>) 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05407AA-7994-8CC0-176C-322F8B0C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38"/>
          <a:stretch/>
        </p:blipFill>
        <p:spPr>
          <a:xfrm>
            <a:off x="8195791" y="2349661"/>
            <a:ext cx="3313301" cy="1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Transition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9118832" cy="4137259"/>
          </a:xfrm>
        </p:spPr>
        <p:txBody>
          <a:bodyPr/>
          <a:lstStyle/>
          <a:p>
            <a:r>
              <a:rPr lang="de-DE" dirty="0"/>
              <a:t>Schreibe Code um 1 Box zu erzeugen die beim </a:t>
            </a:r>
            <a:r>
              <a:rPr lang="de-DE" dirty="0" err="1"/>
              <a:t>hovern</a:t>
            </a:r>
            <a:r>
              <a:rPr lang="de-DE" dirty="0"/>
              <a:t> die Farbe wechselt (grün auf rot) und gleichzeitig doppelt so groß wird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AD71A1-A494-9A46-1A47-205EDC0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51" y="3635672"/>
            <a:ext cx="2675474" cy="2696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4085B0-CB2D-2420-18F3-3656B078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24" y="4421967"/>
            <a:ext cx="1143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</a:t>
            </a:r>
            <a:r>
              <a:rPr lang="de-AT" dirty="0" err="1"/>
              <a:t>Animations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5322337" cy="481416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/>
              <a:t>Animierte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von </a:t>
            </a:r>
            <a:r>
              <a:rPr lang="en-US" dirty="0" err="1"/>
              <a:t>mehreren</a:t>
            </a:r>
            <a:r>
              <a:rPr lang="en-US" dirty="0"/>
              <a:t> CSS </a:t>
            </a:r>
            <a:r>
              <a:rPr lang="en-US" dirty="0" err="1"/>
              <a:t>Eigenschaften</a:t>
            </a:r>
            <a:endParaRPr lang="en-US" dirty="0"/>
          </a:p>
          <a:p>
            <a:r>
              <a:rPr lang="en-US" dirty="0"/>
              <a:t>@keyframes name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Rahmen</a:t>
            </a:r>
            <a:r>
              <a:rPr lang="en-US" dirty="0"/>
              <a:t> für die </a:t>
            </a:r>
            <a:r>
              <a:rPr lang="en-US" dirty="0" err="1"/>
              <a:t>verwendete</a:t>
            </a:r>
            <a:r>
              <a:rPr lang="en-US" dirty="0"/>
              <a:t> Animation</a:t>
            </a:r>
          </a:p>
          <a:p>
            <a:r>
              <a:rPr lang="en-US" dirty="0"/>
              <a:t>From{….} to {….}</a:t>
            </a:r>
          </a:p>
          <a:p>
            <a:r>
              <a:rPr lang="en-US" dirty="0"/>
              <a:t>0% {…} 25% {…} … 100%{…}</a:t>
            </a:r>
          </a:p>
          <a:p>
            <a:r>
              <a:rPr lang="en-US" dirty="0" err="1"/>
              <a:t>Zuweisen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Animation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Element </a:t>
            </a:r>
            <a:r>
              <a:rPr lang="en-US" dirty="0" err="1"/>
              <a:t>über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“animation: Name Dauer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Zyklen</a:t>
            </a:r>
            <a:r>
              <a:rPr lang="en-US" dirty="0"/>
              <a:t>”</a:t>
            </a:r>
          </a:p>
          <a:p>
            <a:r>
              <a:rPr lang="en-US" dirty="0"/>
              <a:t>“infinite”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unendliche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Zyklen</a:t>
            </a:r>
            <a:r>
              <a:rPr lang="en-US" dirty="0"/>
              <a:t> – </a:t>
            </a:r>
            <a:r>
              <a:rPr lang="en-US" dirty="0" err="1"/>
              <a:t>fortlaufende</a:t>
            </a:r>
            <a:r>
              <a:rPr lang="en-US" dirty="0"/>
              <a:t> Animation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https://www.w3schools.com/css/css3_animations.asp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7FB65E-0162-DE19-B45F-DF61988A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08" y="1833465"/>
            <a:ext cx="549669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Breitbild</PresentationFormat>
  <Paragraphs>86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Montserrat</vt:lpstr>
      <vt:lpstr>system-ui</vt:lpstr>
      <vt:lpstr>Verdana</vt:lpstr>
      <vt:lpstr>EncaseVTI</vt:lpstr>
      <vt:lpstr>Transformationen &amp; Animationen</vt:lpstr>
      <vt:lpstr>CSS – 2D Transforms</vt:lpstr>
      <vt:lpstr>CSS – 2D Transforms Übung</vt:lpstr>
      <vt:lpstr>CSS – 3D Transforms</vt:lpstr>
      <vt:lpstr>CSS – 3D Transforms Übung</vt:lpstr>
      <vt:lpstr>CSS – Transition</vt:lpstr>
      <vt:lpstr>CSS – Transition Timing</vt:lpstr>
      <vt:lpstr>CSS – 3D Transition Übung</vt:lpstr>
      <vt:lpstr>CSS – Animations</vt:lpstr>
      <vt:lpstr>Übung „Die Ampel“</vt:lpstr>
      <vt:lpstr>Übung „Das unendliche Tennismatch“</vt:lpstr>
      <vt:lpstr>Fragen &amp; Antworten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58</cp:revision>
  <dcterms:created xsi:type="dcterms:W3CDTF">2023-08-23T09:07:38Z</dcterms:created>
  <dcterms:modified xsi:type="dcterms:W3CDTF">2024-11-05T15:18:16Z</dcterms:modified>
</cp:coreProperties>
</file>