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311" r:id="rId3"/>
    <p:sldId id="347" r:id="rId4"/>
    <p:sldId id="348" r:id="rId5"/>
    <p:sldId id="349" r:id="rId6"/>
    <p:sldId id="350" r:id="rId7"/>
    <p:sldId id="355" r:id="rId8"/>
    <p:sldId id="351" r:id="rId9"/>
    <p:sldId id="352" r:id="rId10"/>
    <p:sldId id="353" r:id="rId11"/>
    <p:sldId id="292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0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6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72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ascading Style Sheets – Wikipedia">
            <a:extLst>
              <a:ext uri="{FF2B5EF4-FFF2-40B4-BE49-F238E27FC236}">
                <a16:creationId xmlns:a16="http://schemas.microsoft.com/office/drawing/2014/main" id="{CBE4F249-A3BB-7EDE-644E-9DE4EC4682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765" y="0"/>
            <a:ext cx="554049" cy="78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7" y="2505059"/>
            <a:ext cx="4136965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 err="1" smtClean="0"/>
              <a:t>Hackathon</a:t>
            </a:r>
            <a:endParaRPr lang="de-AT" sz="3200" dirty="0"/>
          </a:p>
        </p:txBody>
      </p:sp>
      <p:pic>
        <p:nvPicPr>
          <p:cNvPr id="1026" name="Picture 2" descr="Cascading Style Sheets – Wikipedia">
            <a:extLst>
              <a:ext uri="{FF2B5EF4-FFF2-40B4-BE49-F238E27FC236}">
                <a16:creationId xmlns:a16="http://schemas.microsoft.com/office/drawing/2014/main" id="{CAA3119D-4723-2DA8-23B0-07F0A4409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7682" y="2602360"/>
            <a:ext cx="1171835" cy="165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10231316" cy="1371600"/>
          </a:xfrm>
        </p:spPr>
        <p:txBody>
          <a:bodyPr/>
          <a:lstStyle/>
          <a:p>
            <a:r>
              <a:rPr lang="de-AT" dirty="0"/>
              <a:t>9</a:t>
            </a:r>
            <a:r>
              <a:rPr lang="de-AT" dirty="0" smtClean="0"/>
              <a:t>. Preistabelle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00" y="2298533"/>
            <a:ext cx="8468907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55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10231316" cy="1371600"/>
          </a:xfrm>
        </p:spPr>
        <p:txBody>
          <a:bodyPr/>
          <a:lstStyle/>
          <a:p>
            <a:r>
              <a:rPr lang="de-AT" dirty="0" smtClean="0"/>
              <a:t>1. Blog Beiträge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984" y="2149702"/>
            <a:ext cx="9213140" cy="369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4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10231316" cy="1371600"/>
          </a:xfrm>
        </p:spPr>
        <p:txBody>
          <a:bodyPr/>
          <a:lstStyle/>
          <a:p>
            <a:r>
              <a:rPr lang="de-AT" dirty="0" smtClean="0"/>
              <a:t>2. Visitenkarte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00" y="2150532"/>
            <a:ext cx="7611537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8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10231316" cy="1371600"/>
          </a:xfrm>
        </p:spPr>
        <p:txBody>
          <a:bodyPr/>
          <a:lstStyle/>
          <a:p>
            <a:r>
              <a:rPr lang="de-AT" dirty="0"/>
              <a:t>3</a:t>
            </a:r>
            <a:r>
              <a:rPr lang="de-AT" dirty="0" smtClean="0"/>
              <a:t>. Portfolio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306" y="2057400"/>
            <a:ext cx="8888065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10231316" cy="1371600"/>
          </a:xfrm>
        </p:spPr>
        <p:txBody>
          <a:bodyPr/>
          <a:lstStyle/>
          <a:p>
            <a:r>
              <a:rPr lang="de-AT" dirty="0" smtClean="0"/>
              <a:t>4. TODO Liste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346" y="2057400"/>
            <a:ext cx="6455024" cy="371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7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10231316" cy="1371600"/>
          </a:xfrm>
        </p:spPr>
        <p:txBody>
          <a:bodyPr/>
          <a:lstStyle/>
          <a:p>
            <a:r>
              <a:rPr lang="de-AT" dirty="0" smtClean="0"/>
              <a:t>5. Anmeldeformular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862" y="2057400"/>
            <a:ext cx="4686954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4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10231316" cy="1371600"/>
          </a:xfrm>
        </p:spPr>
        <p:txBody>
          <a:bodyPr/>
          <a:lstStyle/>
          <a:p>
            <a:r>
              <a:rPr lang="de-AT" dirty="0"/>
              <a:t>6</a:t>
            </a:r>
            <a:r>
              <a:rPr lang="de-AT" dirty="0" smtClean="0"/>
              <a:t>. Bildergalerie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026" y="2057400"/>
            <a:ext cx="4801270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10231316" cy="1371600"/>
          </a:xfrm>
        </p:spPr>
        <p:txBody>
          <a:bodyPr/>
          <a:lstStyle/>
          <a:p>
            <a:r>
              <a:rPr lang="de-AT" dirty="0"/>
              <a:t>7</a:t>
            </a:r>
            <a:r>
              <a:rPr lang="de-AT" dirty="0" smtClean="0"/>
              <a:t>. </a:t>
            </a:r>
            <a:r>
              <a:rPr lang="de-AT" dirty="0" err="1" smtClean="0"/>
              <a:t>Product</a:t>
            </a:r>
            <a:r>
              <a:rPr lang="de-AT" dirty="0" smtClean="0"/>
              <a:t> Page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33" y="2057400"/>
            <a:ext cx="7059010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7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9" y="685800"/>
            <a:ext cx="10231316" cy="1371600"/>
          </a:xfrm>
        </p:spPr>
        <p:txBody>
          <a:bodyPr/>
          <a:lstStyle/>
          <a:p>
            <a:r>
              <a:rPr lang="de-AT" dirty="0" smtClean="0"/>
              <a:t>8. Produktliste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739" y="2253544"/>
            <a:ext cx="8421275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Breitbild</PresentationFormat>
  <Paragraphs>11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Avenir Next LT Pro Light</vt:lpstr>
      <vt:lpstr>EncaseVTI</vt:lpstr>
      <vt:lpstr>Hackathon</vt:lpstr>
      <vt:lpstr>1. Blog Beiträge</vt:lpstr>
      <vt:lpstr>2. Visitenkarte</vt:lpstr>
      <vt:lpstr>3. Portfolio</vt:lpstr>
      <vt:lpstr>4. TODO Liste</vt:lpstr>
      <vt:lpstr>5. Anmeldeformular</vt:lpstr>
      <vt:lpstr>6. Bildergalerie</vt:lpstr>
      <vt:lpstr>7. Product Page</vt:lpstr>
      <vt:lpstr>8. Produktliste</vt:lpstr>
      <vt:lpstr>9. Preistabelle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95</cp:revision>
  <dcterms:created xsi:type="dcterms:W3CDTF">2023-08-23T09:07:38Z</dcterms:created>
  <dcterms:modified xsi:type="dcterms:W3CDTF">2024-10-29T15:11:28Z</dcterms:modified>
</cp:coreProperties>
</file>