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76" r:id="rId17"/>
    <p:sldId id="375" r:id="rId18"/>
    <p:sldId id="357" r:id="rId19"/>
    <p:sldId id="358" r:id="rId20"/>
    <p:sldId id="359" r:id="rId21"/>
    <p:sldId id="360" r:id="rId22"/>
    <p:sldId id="361" r:id="rId23"/>
    <p:sldId id="362" r:id="rId24"/>
    <p:sldId id="374" r:id="rId25"/>
    <p:sldId id="365" r:id="rId26"/>
    <p:sldId id="331" r:id="rId27"/>
    <p:sldId id="367" r:id="rId28"/>
    <p:sldId id="368" r:id="rId29"/>
    <p:sldId id="369" r:id="rId30"/>
    <p:sldId id="371" r:id="rId31"/>
    <p:sldId id="372" r:id="rId32"/>
    <p:sldId id="373" r:id="rId33"/>
    <p:sldId id="377" r:id="rId34"/>
    <p:sldId id="292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66" d="100"/>
          <a:sy n="66" d="100"/>
        </p:scale>
        <p:origin x="1344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d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#de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/>
              <a:t>Flexbox</a:t>
            </a:r>
            <a:r>
              <a:rPr lang="de-AT" sz="3200" dirty="0"/>
              <a:t> &amp; </a:t>
            </a:r>
            <a:r>
              <a:rPr lang="de-AT" sz="3200" dirty="0" err="1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r>
              <a:rPr lang="de-AT" sz="1600" dirty="0"/>
              <a:t/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smtClean="0"/>
              <a:t>Übung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760572"/>
            <a:ext cx="6929628" cy="4137259"/>
          </a:xfrm>
        </p:spPr>
        <p:txBody>
          <a:bodyPr>
            <a:normAutofit/>
          </a:bodyPr>
          <a:lstStyle/>
          <a:p>
            <a:r>
              <a:rPr lang="de-AT" dirty="0"/>
              <a:t>Schreibe CSS Code um </a:t>
            </a:r>
            <a:r>
              <a:rPr lang="de-AT" dirty="0" smtClean="0"/>
              <a:t>das Bild nebenan zu </a:t>
            </a:r>
            <a:r>
              <a:rPr lang="de-AT" dirty="0"/>
              <a:t>erzeugen. Nutze dafür dein Wissen über </a:t>
            </a:r>
            <a:r>
              <a:rPr lang="de-AT" dirty="0" err="1"/>
              <a:t>flexbox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Ressourcen: /</a:t>
            </a:r>
            <a:r>
              <a:rPr lang="de-AT" dirty="0" err="1" smtClean="0"/>
              <a:t>Flexbox&amp;Grid</a:t>
            </a:r>
            <a:r>
              <a:rPr lang="de-AT" dirty="0" smtClean="0"/>
              <a:t>/flexbox.html</a:t>
            </a:r>
            <a:endParaRPr lang="de-AT" dirty="0"/>
          </a:p>
          <a:p>
            <a:r>
              <a:rPr lang="de-AT" dirty="0"/>
              <a:t>Die Elemente </a:t>
            </a:r>
            <a:r>
              <a:rPr lang="de-AT" dirty="0" smtClean="0"/>
              <a:t>sollen </a:t>
            </a:r>
            <a:r>
              <a:rPr lang="de-AT" dirty="0"/>
              <a:t>bei Bildschirmbreite größer als </a:t>
            </a:r>
            <a:r>
              <a:rPr lang="de-AT" dirty="0" smtClean="0"/>
              <a:t>600px nebeneinander mit gleichem Abstand bei </a:t>
            </a:r>
            <a:r>
              <a:rPr lang="de-AT" dirty="0"/>
              <a:t>weniger untereinander zentriert angeordnet werden</a:t>
            </a:r>
          </a:p>
          <a:p>
            <a:r>
              <a:rPr lang="de-AT" dirty="0"/>
              <a:t>Die Buttons sollen beim drüber </a:t>
            </a:r>
            <a:r>
              <a:rPr lang="de-AT" dirty="0" err="1"/>
              <a:t>hovern</a:t>
            </a:r>
            <a:r>
              <a:rPr lang="de-AT" dirty="0"/>
              <a:t> eine andere Farbe annehmen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73" y="2057400"/>
            <a:ext cx="1914792" cy="27721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4" y="5017110"/>
            <a:ext cx="10582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smtClean="0"/>
              <a:t>Übung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760572"/>
            <a:ext cx="6929628" cy="4137259"/>
          </a:xfrm>
        </p:spPr>
        <p:txBody>
          <a:bodyPr>
            <a:normAutofit/>
          </a:bodyPr>
          <a:lstStyle/>
          <a:p>
            <a:r>
              <a:rPr lang="de-AT" dirty="0"/>
              <a:t>Schreibe CSS Code um eine </a:t>
            </a:r>
            <a:r>
              <a:rPr lang="de-AT" dirty="0" err="1"/>
              <a:t>Navigationbar</a:t>
            </a:r>
            <a:r>
              <a:rPr lang="de-AT" dirty="0"/>
              <a:t> zu erzeugen. Nutze dafür dein Wissen über </a:t>
            </a:r>
            <a:r>
              <a:rPr lang="de-AT" dirty="0" err="1"/>
              <a:t>flexbox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Ressourcen: /</a:t>
            </a:r>
            <a:r>
              <a:rPr lang="de-AT" dirty="0" err="1"/>
              <a:t>Flexbox&amp;Grid</a:t>
            </a:r>
            <a:r>
              <a:rPr lang="de-AT" dirty="0"/>
              <a:t>/flexbar.html</a:t>
            </a:r>
          </a:p>
          <a:p>
            <a:r>
              <a:rPr lang="de-AT" dirty="0"/>
              <a:t>Die Elemente der Navigation sollen bei Bildschirmbreite größer als 600 </a:t>
            </a:r>
            <a:r>
              <a:rPr lang="de-AT" dirty="0" err="1"/>
              <a:t>px</a:t>
            </a:r>
            <a:r>
              <a:rPr lang="de-AT" dirty="0"/>
              <a:t> nebeneinander bei weniger untereinander zentriert angeordnet werden</a:t>
            </a:r>
          </a:p>
          <a:p>
            <a:r>
              <a:rPr lang="de-AT" dirty="0"/>
              <a:t>Die Buttons sollen beim drüber </a:t>
            </a:r>
            <a:r>
              <a:rPr lang="de-AT" dirty="0" err="1"/>
              <a:t>hovern</a:t>
            </a:r>
            <a:r>
              <a:rPr lang="de-AT" dirty="0"/>
              <a:t> eine andere Farbe annehmen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FB4FC4-4025-3A40-8FEF-0C334737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9" y="4923828"/>
            <a:ext cx="5708606" cy="17238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C3B751-5DBB-ADAB-52D8-98C94E98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85" y="1541091"/>
            <a:ext cx="3557367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order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DE" dirty="0"/>
              <a:t>Das Modul für das flexible Box-Layout erleichtert die Gestaltung flexibler, reaktionsfähiger Layoutstrukturen.</a:t>
            </a:r>
          </a:p>
          <a:p>
            <a:r>
              <a:rPr lang="de-AT" dirty="0"/>
              <a:t>Wird verwendet, um die Reihenfolge der </a:t>
            </a:r>
            <a:r>
              <a:rPr lang="de-AT" dirty="0" err="1"/>
              <a:t>Flexelemente</a:t>
            </a:r>
            <a:r>
              <a:rPr lang="de-AT" dirty="0"/>
              <a:t> unabhängig von ihrer ursprünglichen Reihenfolge im HTML-Code zu ändern. Elemente mit niedrigerer order-Wertung erscheinen zuerst, gefolgt von Elementen mit höherer Wertung.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DEBE4A-4F4C-B76D-A806-6189FBA3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18" y="2797018"/>
            <a:ext cx="345805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flexbox-grow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Definiert die Fähigkeit eines </a:t>
            </a:r>
            <a:r>
              <a:rPr lang="de-AT" dirty="0" err="1"/>
              <a:t>Flexelements</a:t>
            </a:r>
            <a:r>
              <a:rPr lang="de-AT" dirty="0"/>
              <a:t>, sich bei Bedarf zu vergrößern. </a:t>
            </a:r>
          </a:p>
          <a:p>
            <a:r>
              <a:rPr lang="de-AT" dirty="0"/>
              <a:t>Es legt fest, welchen Anteil des verfügbaren Platzes im </a:t>
            </a:r>
            <a:r>
              <a:rPr lang="de-AT" dirty="0" err="1"/>
              <a:t>Flexcontainer</a:t>
            </a:r>
            <a:r>
              <a:rPr lang="de-AT" dirty="0"/>
              <a:t> das Element einnehmen sollte.</a:t>
            </a:r>
          </a:p>
          <a:p>
            <a:r>
              <a:rPr lang="de-AT" dirty="0"/>
              <a:t>Wenn alle Elemente `flex-</a:t>
            </a:r>
            <a:r>
              <a:rPr lang="de-AT" dirty="0" err="1"/>
              <a:t>grow</a:t>
            </a:r>
            <a:r>
              <a:rPr lang="de-AT" dirty="0"/>
              <a:t>` auf 1 gesetzt haben, wird der verbleibende Platz im Container gleichmäßig auf alle Kinder verteilt. </a:t>
            </a:r>
          </a:p>
          <a:p>
            <a:r>
              <a:rPr lang="de-AT" dirty="0"/>
              <a:t>Wenn eines der Kinder den Wert 2 hat, würde dieses Kind doppelt so viel Platz wie eines der anderen einnehmen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3345C4-5D20-8299-035E-82AF0584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flexbox-shrink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`flex-</a:t>
            </a:r>
            <a:r>
              <a:rPr lang="de-AT" dirty="0" err="1"/>
              <a:t>shrink</a:t>
            </a:r>
            <a:r>
              <a:rPr lang="de-AT" dirty="0"/>
              <a:t>` ist eine CSS-Eigenschaft, die steuert, wie stark ein </a:t>
            </a:r>
            <a:r>
              <a:rPr lang="de-AT" dirty="0" err="1"/>
              <a:t>Flexelement</a:t>
            </a:r>
            <a:r>
              <a:rPr lang="de-AT" dirty="0"/>
              <a:t> schrumpfen kann, wenn der verfügbare Platz nicht ausreicht. </a:t>
            </a:r>
          </a:p>
          <a:p>
            <a:r>
              <a:rPr lang="de-AT" dirty="0"/>
              <a:t>Ein Wert von 0 bedeutet, dass das Element nicht schrumpfen kann und seine ursprüngliche Größe beibehält.</a:t>
            </a:r>
          </a:p>
          <a:p>
            <a:r>
              <a:rPr lang="de-AT" dirty="0"/>
              <a:t>Ein Wert größer als 0 legt fest, wie stark das Element schrumpfen kann, relativ zu anderen Elementen im Container. </a:t>
            </a:r>
          </a:p>
          <a:p>
            <a:r>
              <a:rPr lang="de-AT" dirty="0"/>
              <a:t>Ein höherer Wert bedeutet, dass das Element stärker schrumpfen wird als Elemente mit niedrigerem Wert.</a:t>
            </a:r>
          </a:p>
          <a:p>
            <a:r>
              <a:rPr lang="de-AT" dirty="0"/>
              <a:t>Negative Werte sollten vermieden werden, da sie zu unvorhersehbaren Ergebnissen führen können.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66E4A6-57A4-3557-B2AA-86C5CCD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</a:t>
            </a:r>
            <a:r>
              <a:rPr lang="de-AT" dirty="0"/>
              <a:t>-basis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Dies definiert die Standardgröße eines Elements, bevor der verbleibende Platz verteilt wird. </a:t>
            </a:r>
          </a:p>
          <a:p>
            <a:r>
              <a:rPr lang="de-AT" dirty="0"/>
              <a:t>Kann über folgende Arten definiert sein:</a:t>
            </a:r>
          </a:p>
          <a:p>
            <a:pPr lvl="1"/>
            <a:r>
              <a:rPr lang="de-AT" dirty="0"/>
              <a:t>Längeneinheit (z. B. 20%, 5rem usw.) oder ein</a:t>
            </a:r>
          </a:p>
          <a:p>
            <a:pPr lvl="1"/>
            <a:r>
              <a:rPr lang="de-AT" dirty="0"/>
              <a:t>Auto (Default): Die Länge entspricht der Länge des flexiblen Elements. Wenn für das Element keine Länge angegeben ist, wird die Länge entsprechend seinem Inhalt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F2FF2-D98A-B811-D7B3-52A87EB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3" y="3122096"/>
            <a:ext cx="487748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Die Eigenschaft `flex` ist eine verkürzte Schreibweise, um die Eigenschaften `flex-</a:t>
            </a:r>
            <a:r>
              <a:rPr lang="de-AT" dirty="0" err="1"/>
              <a:t>grow</a:t>
            </a:r>
            <a:r>
              <a:rPr lang="de-AT" dirty="0"/>
              <a:t>`, `flex-</a:t>
            </a:r>
            <a:r>
              <a:rPr lang="de-AT" dirty="0" err="1"/>
              <a:t>shrink</a:t>
            </a:r>
            <a:r>
              <a:rPr lang="de-AT" dirty="0"/>
              <a:t>` und `flex-basis` in einer Zeile zu setzen. Sie erlaubt es, die </a:t>
            </a:r>
            <a:r>
              <a:rPr lang="de-AT" dirty="0" err="1"/>
              <a:t>Flexeigenschaften</a:t>
            </a:r>
            <a:r>
              <a:rPr lang="de-AT" dirty="0"/>
              <a:t> für </a:t>
            </a:r>
            <a:r>
              <a:rPr lang="de-AT" dirty="0" err="1"/>
              <a:t>Flexelemente</a:t>
            </a:r>
            <a:r>
              <a:rPr lang="de-AT" dirty="0"/>
              <a:t> auf eine kompakte Weise zu definieren.</a:t>
            </a:r>
          </a:p>
          <a:p>
            <a:r>
              <a:rPr lang="de-AT" dirty="0"/>
              <a:t>Die Syntax der `flex`-Eigenschaft ist:</a:t>
            </a:r>
          </a:p>
          <a:p>
            <a:r>
              <a:rPr lang="de-AT" dirty="0"/>
              <a:t>flex: [flex-</a:t>
            </a:r>
            <a:r>
              <a:rPr lang="de-AT" dirty="0" err="1"/>
              <a:t>grow</a:t>
            </a:r>
            <a:r>
              <a:rPr lang="de-AT" dirty="0"/>
              <a:t>] [flex-</a:t>
            </a:r>
            <a:r>
              <a:rPr lang="de-AT" dirty="0" err="1"/>
              <a:t>shrink</a:t>
            </a:r>
            <a:r>
              <a:rPr lang="de-AT" dirty="0"/>
              <a:t>] [flex-basis]</a:t>
            </a:r>
          </a:p>
          <a:p>
            <a:r>
              <a:rPr lang="de-AT" dirty="0"/>
              <a:t>Es wird empfohlen, die flex-Shorthand-Eigenschaft zu verwenden, anstatt die einzelnen Eigenschaften (flex-</a:t>
            </a:r>
            <a:r>
              <a:rPr lang="de-AT" dirty="0" err="1"/>
              <a:t>grow</a:t>
            </a:r>
            <a:r>
              <a:rPr lang="de-AT" dirty="0"/>
              <a:t>, flex-</a:t>
            </a:r>
            <a:r>
              <a:rPr lang="de-AT" dirty="0" err="1"/>
              <a:t>shrink</a:t>
            </a:r>
            <a:r>
              <a:rPr lang="de-AT" dirty="0"/>
              <a:t> und flex-basis) separat festzulegen. </a:t>
            </a:r>
          </a:p>
          <a:p>
            <a:r>
              <a:rPr lang="de-AT" dirty="0"/>
              <a:t>Die flex-Shorthand-Eigenschaft sorgt dafür, dass die anderen Werte intelligent gesetzt werden, was zu kürzerem und besser lesbarem CSS-Code führt.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DF33BD-A0CE-DDE2-3983-DA2E6B0C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06" y="3295651"/>
            <a:ext cx="4662240" cy="16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2EF6-1B4D-D380-3B06-3D6A63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Flexboxfroggy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B1A30-1CFA-D724-6050-7346DABF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3" y="2214283"/>
            <a:ext cx="8497471" cy="33148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BC1B09-165A-2281-AF1A-10D3AF167AC7}"/>
              </a:ext>
            </a:extLst>
          </p:cNvPr>
          <p:cNvSpPr txBox="1"/>
          <p:nvPr/>
        </p:nvSpPr>
        <p:spPr>
          <a:xfrm>
            <a:off x="4361329" y="5686021"/>
            <a:ext cx="34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https://flexboxfroggy.com/#de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</a:p>
          <a:p>
            <a:r>
              <a:rPr lang="de-DE" dirty="0"/>
              <a:t>Anwendung eher bei Layout-Strukturen in </a:t>
            </a:r>
            <a:r>
              <a:rPr lang="de-DE" b="1" dirty="0"/>
              <a:t>2 Dimensionen</a:t>
            </a:r>
            <a:r>
              <a:rPr lang="de-DE" dirty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Zeile.</a:t>
            </a:r>
          </a:p>
          <a:p>
            <a:r>
              <a:rPr lang="de-DE" dirty="0"/>
              <a:t>Mit der Eigenschaft „</a:t>
            </a:r>
            <a:r>
              <a:rPr lang="de-DE" b="1" dirty="0" err="1"/>
              <a:t>gap</a:t>
            </a:r>
            <a:r>
              <a:rPr lang="de-DE" dirty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 Übung Schachbrett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Ressourcen: </a:t>
            </a:r>
            <a:r>
              <a:rPr lang="de-AT" dirty="0" err="1"/>
              <a:t>Flexbox&amp;Grid</a:t>
            </a:r>
            <a:r>
              <a:rPr lang="de-AT" dirty="0"/>
              <a:t>: schach.html</a:t>
            </a:r>
          </a:p>
          <a:p>
            <a:r>
              <a:rPr lang="de-AT" dirty="0"/>
              <a:t>Schreibe CSS Code um ein Schachbrett erscheinen zu lassen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85" y="3199680"/>
            <a:ext cx="310922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 </a:t>
            </a:r>
            <a:r>
              <a:rPr lang="de-AT" dirty="0" smtClean="0"/>
              <a:t>Garden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91" y="1814331"/>
            <a:ext cx="8431510" cy="405299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668258" y="6033832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https://cssgridgarden.com/#</a:t>
            </a:r>
            <a:r>
              <a:rPr lang="en-US" dirty="0" smtClean="0">
                <a:hlinkClick r:id="rId3"/>
              </a:rPr>
              <a:t>de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/>
              <a:t> Miniübung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Microsoft Office PowerPoint</Application>
  <PresentationFormat>Breitbild</PresentationFormat>
  <Paragraphs>168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Flexbox: Übung 1</vt:lpstr>
      <vt:lpstr>CSS Flexbox: Übung 2</vt:lpstr>
      <vt:lpstr>CSS Flexbox: order</vt:lpstr>
      <vt:lpstr>CSS Flexbox: flexbox-grow</vt:lpstr>
      <vt:lpstr>CSS Flexbox: flexbox-shrink</vt:lpstr>
      <vt:lpstr>CSS Flexbox: flexbox-basis</vt:lpstr>
      <vt:lpstr>CSS Flexbox: flex</vt:lpstr>
      <vt:lpstr>CSS Flexbox: align-self</vt:lpstr>
      <vt:lpstr>CSS Flexbox: align-self</vt:lpstr>
      <vt:lpstr>CSS Flexbox: Flexboxfroggy</vt:lpstr>
      <vt:lpstr>CSS Grid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CSS Grid Übung Schachbrett</vt:lpstr>
      <vt:lpstr>CSS Grid Garden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105</cp:revision>
  <dcterms:created xsi:type="dcterms:W3CDTF">2023-08-23T09:07:38Z</dcterms:created>
  <dcterms:modified xsi:type="dcterms:W3CDTF">2024-10-29T15:14:35Z</dcterms:modified>
</cp:coreProperties>
</file>