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87" r:id="rId22"/>
    <p:sldId id="638" r:id="rId23"/>
    <p:sldId id="695" r:id="rId24"/>
    <p:sldId id="696" r:id="rId25"/>
    <p:sldId id="697" r:id="rId26"/>
    <p:sldId id="698" r:id="rId27"/>
    <p:sldId id="699" r:id="rId28"/>
    <p:sldId id="700" r:id="rId29"/>
    <p:sldId id="701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2"/>
    <p:restoredTop sz="93706"/>
  </p:normalViewPr>
  <p:slideViewPr>
    <p:cSldViewPr snapToGrid="0" snapToObjects="1">
      <p:cViewPr varScale="1">
        <p:scale>
          <a:sx n="127" d="100"/>
          <a:sy n="12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C179D-B9CC-AF4E-A803-4FC1E7B4D3CC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2E8E8-C500-7F4B-A7A4-A5F98DD0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A59D1B-6195-8B43-8D5A-494A6210E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5C1C88-ABBC-3B43-8982-8F6DB808BF13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41F04A3C-2BB3-4243-9410-6D50663F7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73A97F4D-5A59-1F4D-8927-F9F879497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82275C-EBAC-684B-92A2-E1B5090E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CC9C94-A610-144F-BD7B-133B9733DBF5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DFF4A6B0-5921-704E-ACCC-0B56402D6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CE978AA4-ECE7-8748-AB92-C9B9BB8C5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2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0A48C5-2FCF-F041-8C06-5EFF153B4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BA36C8-943A-AF4F-AC93-43658B8293D9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375446B3-E75B-6D42-8A54-08222A424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93F132EF-17E1-254B-AB65-79EDC40D4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9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3FC816-B663-3A46-AB75-1DC53910D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099178-76A7-844B-98EC-38715D366D8A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6A11EF5F-0D8E-AE48-8DFA-A5634919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04F2F858-A57F-274F-A70A-F19787059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7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669601-7FFD-C549-8F06-F68E4327F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904071-9275-6C42-B2A8-5809F720D9F8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A2DC1CF3-DD42-284D-9F32-9982D2420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DED3CCF9-EFC9-9346-A46C-430C8DAA8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77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3B0C9C-EBDC-1A4C-A629-BBAD47273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A54047-E5DE-A84E-8DF7-EDA7F09BD32D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DC65A8F2-4A89-F341-8B09-1928DD51A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2D9EC4F4-CC78-8D4D-AECD-925F5FB64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78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AAF9223-FD7F-DE46-89E1-AD187702F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342E68-AED1-4342-A662-CEF619971052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29D3FE2C-EB69-B845-A53E-B07B285EB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03FD13DC-0018-1D49-95D5-D74A2DBE9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6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8BA17C-921C-1045-B75B-FE2C40F42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72E57B-F466-064E-872D-A67D4FFF5C2F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9DE73ACC-F3E5-6D4D-8329-E467F84D7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A9094C10-9B44-C747-B26D-D47C29E59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60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333F4B-97A7-4143-860A-51F887CB5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838BAC-5C7D-D74F-8455-E562CBDE8246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69D58612-E356-D04A-80B7-3C855C6EE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F170442E-FCB9-A74A-92B6-9810EB475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4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586C97-AB32-0443-B0D4-DECD6A6FBE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67E080-AD03-BA48-BDCD-56A0134BFAB1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0DE4234C-68E0-0F4E-8589-C158C3D96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97FFEC3D-E405-0C43-B389-262B041C0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DBB168-6A83-D14F-A10A-4D60E6660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12B2F4-7D20-B44C-9292-AD7D057A62CC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ECD59ACD-5B4E-274F-A34E-BECD547C1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83532BF4-30E4-4C49-9E6B-ACB5E0063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59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E7E03-9711-1842-8025-DA8DCB0D7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4D0467-136C-E34A-A866-8A4090FD1CEB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AB679E78-037B-6D42-8AAC-13BD9CE25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BBA2EFE4-10F5-D144-9844-4ABAA1264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72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7EA2C3-AAB5-4842-AEBA-D47320178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BB2274-CA03-5C4C-9862-63C2827E5362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951298" name="Rectangle 2">
            <a:extLst>
              <a:ext uri="{FF2B5EF4-FFF2-40B4-BE49-F238E27FC236}">
                <a16:creationId xmlns:a16="http://schemas.microsoft.com/office/drawing/2014/main" id="{BF7B081B-2711-2241-8FCA-7C6F7A649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A819C88C-CB81-B14F-A47B-671BF3002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33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7DC508-C118-1B40-9CA7-8D9105723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F0129A-9FC9-6F46-93DA-78CE1CAC0213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952322" name="Rectangle 2">
            <a:extLst>
              <a:ext uri="{FF2B5EF4-FFF2-40B4-BE49-F238E27FC236}">
                <a16:creationId xmlns:a16="http://schemas.microsoft.com/office/drawing/2014/main" id="{BD9769AF-B4A1-AD46-B051-57998E33B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A324B92B-E726-1746-A929-BE7AB26C2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91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3DE683-06E2-DD49-9C41-4E25009E2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C4169C-F7A4-A246-96F8-44A5A0807B0F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FDBF436E-C723-FB4C-9A3E-D142050F8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0A0080C4-2AF2-7E4A-B9A7-C30F66BED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39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B15F49-446E-6D44-94EC-3CFE728BAB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68794A-A351-4945-9FB4-6D887446EEA7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954370" name="Rectangle 2">
            <a:extLst>
              <a:ext uri="{FF2B5EF4-FFF2-40B4-BE49-F238E27FC236}">
                <a16:creationId xmlns:a16="http://schemas.microsoft.com/office/drawing/2014/main" id="{2953E949-B825-4443-9406-0EFFC43AD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0C8E0CBC-59A2-BA4C-A72F-7D40ECE5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14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27B516-478C-5548-8DD1-6683893D01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6F4FF1-6AD5-504D-9053-752045DC540E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955394" name="Rectangle 2">
            <a:extLst>
              <a:ext uri="{FF2B5EF4-FFF2-40B4-BE49-F238E27FC236}">
                <a16:creationId xmlns:a16="http://schemas.microsoft.com/office/drawing/2014/main" id="{34AE310A-6FC4-2E4A-9A25-D9644E94BB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A2721B38-EAF1-0A49-A107-4B780C7BD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79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2A4AE5-B7CA-D847-972D-DBAC62DD3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61849F-059A-5341-8452-84576F79DB0E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956418" name="Rectangle 2">
            <a:extLst>
              <a:ext uri="{FF2B5EF4-FFF2-40B4-BE49-F238E27FC236}">
                <a16:creationId xmlns:a16="http://schemas.microsoft.com/office/drawing/2014/main" id="{271886C6-D46F-6842-94D7-4A33E852E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6419" name="Rectangle 3">
            <a:extLst>
              <a:ext uri="{FF2B5EF4-FFF2-40B4-BE49-F238E27FC236}">
                <a16:creationId xmlns:a16="http://schemas.microsoft.com/office/drawing/2014/main" id="{00EC7B6D-C286-B94F-8B83-15858060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27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F5BA2A-7CFA-EF47-92FF-DEF3CA75A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031EDB-62CC-464B-9B3E-7EFDD9E1A42F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957442" name="Rectangle 2">
            <a:extLst>
              <a:ext uri="{FF2B5EF4-FFF2-40B4-BE49-F238E27FC236}">
                <a16:creationId xmlns:a16="http://schemas.microsoft.com/office/drawing/2014/main" id="{2CF30982-BCD3-9245-A74F-B361A5ED2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F5F1B17F-CCC2-9341-94FF-729E61137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38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D1C1A8-D0A7-B147-91DC-1E4CF20C2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C29CE3-E8CB-1947-9BA6-135C417260F2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958466" name="Rectangle 2">
            <a:extLst>
              <a:ext uri="{FF2B5EF4-FFF2-40B4-BE49-F238E27FC236}">
                <a16:creationId xmlns:a16="http://schemas.microsoft.com/office/drawing/2014/main" id="{0EDBE354-A588-064A-9DD2-EE841133E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8467" name="Rectangle 3">
            <a:extLst>
              <a:ext uri="{FF2B5EF4-FFF2-40B4-BE49-F238E27FC236}">
                <a16:creationId xmlns:a16="http://schemas.microsoft.com/office/drawing/2014/main" id="{EEA51330-43F2-2847-AB95-C4E4E5CBE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15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0A64F0-22AE-CB47-AFA7-A15B45C6C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C57B6E-B364-5D40-9384-AEABC53A8CF8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959490" name="Rectangle 2">
            <a:extLst>
              <a:ext uri="{FF2B5EF4-FFF2-40B4-BE49-F238E27FC236}">
                <a16:creationId xmlns:a16="http://schemas.microsoft.com/office/drawing/2014/main" id="{C0F4F638-539C-C744-8893-9E7CE6C77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9491" name="Rectangle 3">
            <a:extLst>
              <a:ext uri="{FF2B5EF4-FFF2-40B4-BE49-F238E27FC236}">
                <a16:creationId xmlns:a16="http://schemas.microsoft.com/office/drawing/2014/main" id="{917924E6-176D-E14E-B4CF-28DF8EA7A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7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C323F4-78BF-394F-8B0B-8A92983D6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9146DE-BA45-3146-BDE5-F20DF1EA0AA4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78023E8E-F02A-ED45-A3AD-98D360500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452C3B6B-B92B-0449-98BE-A51ED0BF8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1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39B82E-38AC-0847-AC6A-31568CC03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3BD7B6-3DA2-0846-9BFB-DF9CCCA418C2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067A4BAA-8A93-924A-BFEA-32B7D6079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6C15529E-AB99-FA47-B449-11171DCB4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1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52D79B-52F9-A34C-82C5-2757D86E7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1789DE-8006-DF45-8CA4-E2D4C570557F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56F783B7-D918-D344-B3ED-831C95FF9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2A81121B-CC4B-A549-8B0C-281062EA3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1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2E18D9-725D-2C40-A531-7F0D490A8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CC0761-14B8-3F41-A16E-E7E1B54542B7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933890" name="Rectangle 2">
            <a:extLst>
              <a:ext uri="{FF2B5EF4-FFF2-40B4-BE49-F238E27FC236}">
                <a16:creationId xmlns:a16="http://schemas.microsoft.com/office/drawing/2014/main" id="{BD57990F-2018-FF41-946C-6ABD0BEEE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5A6F57F7-F925-DC40-AA04-4F9BE0B25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9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834EBA-E448-6646-B054-B867FD2B2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9D774B-51B3-F74E-97D1-BD3537AD2840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A7080E04-3B6F-1741-A9F2-19C114986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60DB39AA-0E8D-7C4C-8813-E48F7FCB3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0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65A3C8-1AA5-DD41-8C9D-C87A52F1C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893E63-BBC5-E441-B7F0-1BEFE93C1E87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935938" name="Rectangle 2">
            <a:extLst>
              <a:ext uri="{FF2B5EF4-FFF2-40B4-BE49-F238E27FC236}">
                <a16:creationId xmlns:a16="http://schemas.microsoft.com/office/drawing/2014/main" id="{3B6B1361-9979-DA46-B947-048BC0534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38BC79C7-B4F1-3A43-A5EF-12DB45917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5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799252-3F29-5D4D-9286-404286F01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A80A64-9FE0-D54A-90ED-6D744840266A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C7FE39D9-3807-FF46-832B-45C85A36B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9C6DAC61-8B20-7F48-8BA6-5DFEC98C2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3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6D97-17FE-D241-9902-B9DF44B28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157B4-0E85-EB4D-888B-99D7C6C1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465E-6EE1-C448-8FAE-031A90E5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A76C-7B9A-BE42-A849-A6C427D5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8062-D925-D142-9221-3356B44A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D6CE-AB24-4646-9679-9CFE27CE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56928-BC0D-B742-89B8-98696046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FAF3-F783-5C4C-BCDF-F3324FAA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1EDC-7889-424B-846C-184F19F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7201-A21D-4E46-AACF-80360528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FA8DE-813D-A343-A781-2B2FA7A89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3B9D-C740-F34D-8493-0A944B7D8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90CA-A465-1643-A8FE-DD0C6F03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99E9-4AD1-6C4F-B79E-DE8B4060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B151-EEEA-B541-AEBD-AECAAC46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3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1" y="1941513"/>
            <a:ext cx="5369983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11334" y="1941513"/>
            <a:ext cx="53721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11334" y="4075113"/>
            <a:ext cx="53721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E20DBD-DDBE-3445-BDA4-FE441517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z="18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altLang="zh-CN"/>
              <a:t>Lecture-2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41BC-F4B6-DB4A-8F45-ABD035B76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52000" y="6400800"/>
            <a:ext cx="2540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3984C5CE-8CD3-FD4E-BF66-F6F4F97281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55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0781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7F2-6366-5547-B6A0-0016A377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42D1-0ADB-D04E-96E6-6FF91A48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A2B2-829E-7A46-9FF8-724511B2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5882-C868-AE45-9AEB-E4AA16B7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B7FB-9392-9A46-A6F8-B7CD43E7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CF4C-5E2A-4445-910A-95FA30FC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A4B7-8028-DA4A-940B-08D23AC2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285C-211A-9E43-AF1E-92A74DFD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2C09-BA93-0F4E-9D01-8DE42248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CAB2-73E1-6C49-B39A-5A51ABAB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116-8838-5E4D-8742-5FF379A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039-6411-8241-98E8-9A786A947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8B60-3E7E-064E-AC1D-16C701FC6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F6B3-07FF-5D48-B662-F347313A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2CFA3-2C3B-3241-AD61-495085E7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3ED3-B605-B342-917C-A5B266C1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A4ED-4DF1-E349-A494-290C3337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5C85-2F7E-9D4C-9770-3C2592CE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055DF-81A1-8141-9405-CD715ED6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63942-8E5A-7146-9C46-C095CA1B6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053F1-D633-714C-9092-8163FDBD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541AB-ACC9-6641-9763-03AE8C87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932B1-DA7C-5345-8D85-BBCC4221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E60D-DD3F-F742-A9FE-7859CC14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4BA4-AA4C-2542-8283-B7E59335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410C4-4E7C-F348-92A6-5F750D38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BD10-4E04-8549-98F3-A9A1D3F7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5E604-77FC-E047-90C5-C65EAB72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2DE94-2792-3D42-ADE7-7E257245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FAAF3-249A-614C-8F0C-76551D20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1693C-16A0-7540-A181-3C6D7863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DA2C-BC05-FD45-90DF-EEF2C23B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6BA5-F6D4-2544-B760-586995D8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B295C-7F60-A848-B211-BFF6D20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3FD6-E470-1840-984B-A42C08E0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A2FA7-84E1-C54C-B16A-F03A203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5D01D-B46D-2B40-B5F9-20D933D0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1813-56D5-6240-9ED7-C41D233F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7747E-BB35-5F40-86AD-F31CC738A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36837-E1A0-264C-ADE2-6D6B7C313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2F3B-5758-C248-A814-7F428220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16698-59FD-CF48-B567-B2AEA4C1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3DF9-94B6-624D-823A-D550E71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7A63D-BD76-E44C-B829-23DCE69B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55C1-271D-B941-AEA1-59EB2FF8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6D6E-1D94-424A-9D91-B697DCB8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4C77-8ED6-C147-B7AF-AC49F00AEF9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99C7-9D3F-284C-A76C-87037C4F6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C2C8-3764-D246-8CDF-1A4D28962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0CD1-B601-7848-AD62-6310F5EAE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7769-46DB-0C49-8A6F-CB670EF7C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Aliasing and Anti-Aliasing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024D0-D6A3-A340-A72D-4EA903A4B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Tu Changhe</a:t>
            </a:r>
          </a:p>
        </p:txBody>
      </p:sp>
    </p:spTree>
    <p:extLst>
      <p:ext uri="{BB962C8B-B14F-4D97-AF65-F5344CB8AC3E}">
        <p14:creationId xmlns:p14="http://schemas.microsoft.com/office/powerpoint/2010/main" val="51187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4A8BD19-9CDE-394A-91F2-2972C4BC0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6D63D8-AB8C-2248-8BFD-BA4A07CD172E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10</a:t>
            </a:fld>
            <a:endParaRPr lang="en-US" altLang="zh-CN" sz="1000">
              <a:latin typeface="Helvetica" pitchFamily="2" charset="0"/>
            </a:endParaRPr>
          </a:p>
        </p:txBody>
      </p:sp>
      <p:pic>
        <p:nvPicPr>
          <p:cNvPr id="837636" name="Picture 4">
            <a:extLst>
              <a:ext uri="{FF2B5EF4-FFF2-40B4-BE49-F238E27FC236}">
                <a16:creationId xmlns:a16="http://schemas.microsoft.com/office/drawing/2014/main" id="{F5FC7753-6BD3-4848-A5C1-5EC473A7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4502151"/>
            <a:ext cx="41021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37637" name="Picture 5">
            <a:extLst>
              <a:ext uri="{FF2B5EF4-FFF2-40B4-BE49-F238E27FC236}">
                <a16:creationId xmlns:a16="http://schemas.microsoft.com/office/drawing/2014/main" id="{05FB2909-DDD5-CE47-B5BD-D402C927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9" y="1554164"/>
            <a:ext cx="23907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37638" name="Rectangle 6">
            <a:extLst>
              <a:ext uri="{FF2B5EF4-FFF2-40B4-BE49-F238E27FC236}">
                <a16:creationId xmlns:a16="http://schemas.microsoft.com/office/drawing/2014/main" id="{F77BAA74-1C26-C24C-965E-3835D5505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Moiré Patterns</a:t>
            </a:r>
          </a:p>
        </p:txBody>
      </p:sp>
      <p:sp>
        <p:nvSpPr>
          <p:cNvPr id="837639" name="Rectangle 7">
            <a:extLst>
              <a:ext uri="{FF2B5EF4-FFF2-40B4-BE49-F238E27FC236}">
                <a16:creationId xmlns:a16="http://schemas.microsoft.com/office/drawing/2014/main" id="{DF444461-B493-C94D-BE1B-7D790E6E7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1" y="1371600"/>
            <a:ext cx="5446713" cy="5105400"/>
          </a:xfrm>
        </p:spPr>
        <p:txBody>
          <a:bodyPr/>
          <a:lstStyle/>
          <a:p>
            <a:pPr eaLnBrk="1" hangingPunct="1"/>
            <a:r>
              <a:rPr lang="en-US" altLang="zh-CN"/>
              <a:t>Aliasing when rendering high detail regular patterns</a:t>
            </a:r>
          </a:p>
          <a:p>
            <a:pPr lvl="1" eaLnBrk="1" hangingPunct="1"/>
            <a:r>
              <a:rPr lang="en-US" altLang="zh-CN"/>
              <a:t>can see concentric curve patterns</a:t>
            </a:r>
          </a:p>
          <a:p>
            <a:pPr lvl="1" eaLnBrk="1" hangingPunct="1"/>
            <a:r>
              <a:rPr lang="en-US" altLang="zh-CN"/>
              <a:t>known as Moir</a:t>
            </a:r>
            <a:r>
              <a:rPr lang="en-US" altLang="ja-JP">
                <a:latin typeface="Arial" panose="020B0604020202020204" pitchFamily="34" charset="0"/>
              </a:rPr>
              <a:t>é patterns</a:t>
            </a:r>
            <a:endParaRPr lang="en-US" altLang="zh-CN"/>
          </a:p>
          <a:p>
            <a:pPr lvl="1" eaLnBrk="1" hangingPunct="1"/>
            <a:r>
              <a:rPr lang="en-US" altLang="zh-CN"/>
              <a:t>caused by interference between pattern and pixel grid</a:t>
            </a:r>
          </a:p>
          <a:p>
            <a:pPr eaLnBrk="1" hangingPunct="1"/>
            <a:r>
              <a:rPr lang="en-US" altLang="zh-CN"/>
              <a:t>Also in real life: hold two window screens in front of each other</a:t>
            </a:r>
          </a:p>
        </p:txBody>
      </p:sp>
      <p:grpSp>
        <p:nvGrpSpPr>
          <p:cNvPr id="55302" name="Group 31">
            <a:extLst>
              <a:ext uri="{FF2B5EF4-FFF2-40B4-BE49-F238E27FC236}">
                <a16:creationId xmlns:a16="http://schemas.microsoft.com/office/drawing/2014/main" id="{DA88A9C5-5316-7F42-BB32-F1B4BA7841FC}"/>
              </a:ext>
            </a:extLst>
          </p:cNvPr>
          <p:cNvGrpSpPr>
            <a:grpSpLocks/>
          </p:cNvGrpSpPr>
          <p:nvPr/>
        </p:nvGrpSpPr>
        <p:grpSpPr bwMode="auto">
          <a:xfrm rot="21295609">
            <a:off x="2185988" y="4632325"/>
            <a:ext cx="2493962" cy="1371600"/>
            <a:chOff x="417" y="2918"/>
            <a:chExt cx="1317" cy="864"/>
          </a:xfrm>
        </p:grpSpPr>
        <p:sp>
          <p:nvSpPr>
            <p:cNvPr id="837641" name="Line 9">
              <a:extLst>
                <a:ext uri="{FF2B5EF4-FFF2-40B4-BE49-F238E27FC236}">
                  <a16:creationId xmlns:a16="http://schemas.microsoft.com/office/drawing/2014/main" id="{3FCB096A-5E50-6144-ADF3-42FC74D5A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2917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2" name="Line 10">
              <a:extLst>
                <a:ext uri="{FF2B5EF4-FFF2-40B4-BE49-F238E27FC236}">
                  <a16:creationId xmlns:a16="http://schemas.microsoft.com/office/drawing/2014/main" id="{7F2483D9-EA3A-8B45-8C73-F28B023C1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2958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3" name="Line 11">
              <a:extLst>
                <a:ext uri="{FF2B5EF4-FFF2-40B4-BE49-F238E27FC236}">
                  <a16:creationId xmlns:a16="http://schemas.microsoft.com/office/drawing/2014/main" id="{114096C3-74D3-4A44-B8AA-31456AC82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3041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4" name="Line 12">
              <a:extLst>
                <a:ext uri="{FF2B5EF4-FFF2-40B4-BE49-F238E27FC236}">
                  <a16:creationId xmlns:a16="http://schemas.microsoft.com/office/drawing/2014/main" id="{F9D1BCC0-B056-AF4B-85D9-F8D616E4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205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5" name="Line 13">
              <a:extLst>
                <a:ext uri="{FF2B5EF4-FFF2-40B4-BE49-F238E27FC236}">
                  <a16:creationId xmlns:a16="http://schemas.microsoft.com/office/drawing/2014/main" id="{D22CD462-C9E5-4B46-8CAD-ABAD25C4D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288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6" name="Line 14">
              <a:extLst>
                <a:ext uri="{FF2B5EF4-FFF2-40B4-BE49-F238E27FC236}">
                  <a16:creationId xmlns:a16="http://schemas.microsoft.com/office/drawing/2014/main" id="{DF1BA772-3F30-334C-A0C1-987C83AE3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451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7" name="Line 15">
              <a:extLst>
                <a:ext uri="{FF2B5EF4-FFF2-40B4-BE49-F238E27FC236}">
                  <a16:creationId xmlns:a16="http://schemas.microsoft.com/office/drawing/2014/main" id="{990DE91D-C214-5449-BFE9-4C26D1957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535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8" name="Line 16">
              <a:extLst>
                <a:ext uri="{FF2B5EF4-FFF2-40B4-BE49-F238E27FC236}">
                  <a16:creationId xmlns:a16="http://schemas.microsoft.com/office/drawing/2014/main" id="{2FE3E1A1-37C5-9E43-986F-A170255B4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616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49" name="Line 17">
              <a:extLst>
                <a:ext uri="{FF2B5EF4-FFF2-40B4-BE49-F238E27FC236}">
                  <a16:creationId xmlns:a16="http://schemas.microsoft.com/office/drawing/2014/main" id="{D6EDF030-23B6-6145-8AE6-56C011D98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3698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0" name="Line 18">
              <a:extLst>
                <a:ext uri="{FF2B5EF4-FFF2-40B4-BE49-F238E27FC236}">
                  <a16:creationId xmlns:a16="http://schemas.microsoft.com/office/drawing/2014/main" id="{ACB344FE-F9D0-AA41-B2C7-DFC975293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3122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1" name="Line 19">
              <a:extLst>
                <a:ext uri="{FF2B5EF4-FFF2-40B4-BE49-F238E27FC236}">
                  <a16:creationId xmlns:a16="http://schemas.microsoft.com/office/drawing/2014/main" id="{73CFDC0F-05E0-6649-9F1B-1CFDDDAB1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3369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2" name="Line 20">
              <a:extLst>
                <a:ext uri="{FF2B5EF4-FFF2-40B4-BE49-F238E27FC236}">
                  <a16:creationId xmlns:a16="http://schemas.microsoft.com/office/drawing/2014/main" id="{AC349502-076F-F64C-B66D-2BC3D0DA0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000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3" name="Line 21">
              <a:extLst>
                <a:ext uri="{FF2B5EF4-FFF2-40B4-BE49-F238E27FC236}">
                  <a16:creationId xmlns:a16="http://schemas.microsoft.com/office/drawing/2014/main" id="{1788121F-6836-FB41-BA14-9ABC050FF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082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4" name="Line 22">
              <a:extLst>
                <a:ext uri="{FF2B5EF4-FFF2-40B4-BE49-F238E27FC236}">
                  <a16:creationId xmlns:a16="http://schemas.microsoft.com/office/drawing/2014/main" id="{54D1888C-BA73-7E46-96A0-2C0BC71B9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163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5" name="Line 23">
              <a:extLst>
                <a:ext uri="{FF2B5EF4-FFF2-40B4-BE49-F238E27FC236}">
                  <a16:creationId xmlns:a16="http://schemas.microsoft.com/office/drawing/2014/main" id="{8ED1E923-B280-2B43-8F36-F13ED2883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329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6" name="Line 24">
              <a:extLst>
                <a:ext uri="{FF2B5EF4-FFF2-40B4-BE49-F238E27FC236}">
                  <a16:creationId xmlns:a16="http://schemas.microsoft.com/office/drawing/2014/main" id="{02938D15-8B5E-A644-A35A-182C957DD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410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7" name="Line 25">
              <a:extLst>
                <a:ext uri="{FF2B5EF4-FFF2-40B4-BE49-F238E27FC236}">
                  <a16:creationId xmlns:a16="http://schemas.microsoft.com/office/drawing/2014/main" id="{2EB3B7A3-86F4-7947-BDB1-D05D79124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3576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8" name="Line 26">
              <a:extLst>
                <a:ext uri="{FF2B5EF4-FFF2-40B4-BE49-F238E27FC236}">
                  <a16:creationId xmlns:a16="http://schemas.microsoft.com/office/drawing/2014/main" id="{0440402D-1080-0E4B-8F52-87CD8E1DC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657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59" name="Line 27">
              <a:extLst>
                <a:ext uri="{FF2B5EF4-FFF2-40B4-BE49-F238E27FC236}">
                  <a16:creationId xmlns:a16="http://schemas.microsoft.com/office/drawing/2014/main" id="{28FE2EE7-E2AE-D54F-B785-FFFA1683E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739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60" name="Line 28">
              <a:extLst>
                <a:ext uri="{FF2B5EF4-FFF2-40B4-BE49-F238E27FC236}">
                  <a16:creationId xmlns:a16="http://schemas.microsoft.com/office/drawing/2014/main" id="{6E1B202C-787C-3D40-8124-8F54FDAA5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782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61" name="Line 29">
              <a:extLst>
                <a:ext uri="{FF2B5EF4-FFF2-40B4-BE49-F238E27FC236}">
                  <a16:creationId xmlns:a16="http://schemas.microsoft.com/office/drawing/2014/main" id="{3E756206-6D5A-F74B-A5D0-8116A3974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3247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62" name="Line 30">
              <a:extLst>
                <a:ext uri="{FF2B5EF4-FFF2-40B4-BE49-F238E27FC236}">
                  <a16:creationId xmlns:a16="http://schemas.microsoft.com/office/drawing/2014/main" id="{E5993905-A93F-A14E-873C-7CC274FCA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3494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303" name="Group 55">
            <a:extLst>
              <a:ext uri="{FF2B5EF4-FFF2-40B4-BE49-F238E27FC236}">
                <a16:creationId xmlns:a16="http://schemas.microsoft.com/office/drawing/2014/main" id="{A66CBF0D-B48F-FC4B-B5C2-5B433378DB45}"/>
              </a:ext>
            </a:extLst>
          </p:cNvPr>
          <p:cNvGrpSpPr>
            <a:grpSpLocks/>
          </p:cNvGrpSpPr>
          <p:nvPr/>
        </p:nvGrpSpPr>
        <p:grpSpPr bwMode="auto">
          <a:xfrm rot="304391" flipH="1">
            <a:off x="3144838" y="4632325"/>
            <a:ext cx="2493962" cy="1371600"/>
            <a:chOff x="417" y="2918"/>
            <a:chExt cx="1317" cy="864"/>
          </a:xfrm>
        </p:grpSpPr>
        <p:sp>
          <p:nvSpPr>
            <p:cNvPr id="837688" name="Line 56">
              <a:extLst>
                <a:ext uri="{FF2B5EF4-FFF2-40B4-BE49-F238E27FC236}">
                  <a16:creationId xmlns:a16="http://schemas.microsoft.com/office/drawing/2014/main" id="{933B72E2-BC1D-724D-AE91-C5F800D7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2917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89" name="Line 57">
              <a:extLst>
                <a:ext uri="{FF2B5EF4-FFF2-40B4-BE49-F238E27FC236}">
                  <a16:creationId xmlns:a16="http://schemas.microsoft.com/office/drawing/2014/main" id="{384C29A6-D196-1B40-9874-38303218A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2959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0" name="Line 58">
              <a:extLst>
                <a:ext uri="{FF2B5EF4-FFF2-40B4-BE49-F238E27FC236}">
                  <a16:creationId xmlns:a16="http://schemas.microsoft.com/office/drawing/2014/main" id="{7421A8A0-BA79-9346-B4D3-67B5D7E76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041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1" name="Line 59">
              <a:extLst>
                <a:ext uri="{FF2B5EF4-FFF2-40B4-BE49-F238E27FC236}">
                  <a16:creationId xmlns:a16="http://schemas.microsoft.com/office/drawing/2014/main" id="{5F9D40D0-72E2-EC41-9EE1-0318D668D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206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2" name="Line 60">
              <a:extLst>
                <a:ext uri="{FF2B5EF4-FFF2-40B4-BE49-F238E27FC236}">
                  <a16:creationId xmlns:a16="http://schemas.microsoft.com/office/drawing/2014/main" id="{100D96E2-2E54-914A-B9D3-6213D73B0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288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3" name="Line 61">
              <a:extLst>
                <a:ext uri="{FF2B5EF4-FFF2-40B4-BE49-F238E27FC236}">
                  <a16:creationId xmlns:a16="http://schemas.microsoft.com/office/drawing/2014/main" id="{99A505EE-A6AE-8D4C-A7A4-675B53FC9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451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4" name="Line 62">
              <a:extLst>
                <a:ext uri="{FF2B5EF4-FFF2-40B4-BE49-F238E27FC236}">
                  <a16:creationId xmlns:a16="http://schemas.microsoft.com/office/drawing/2014/main" id="{B267E402-7196-EF45-A5E8-3B147156F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35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5" name="Line 63">
              <a:extLst>
                <a:ext uri="{FF2B5EF4-FFF2-40B4-BE49-F238E27FC236}">
                  <a16:creationId xmlns:a16="http://schemas.microsoft.com/office/drawing/2014/main" id="{9384A7C8-5B0A-E443-9864-EB8BDE99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616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6" name="Line 64">
              <a:extLst>
                <a:ext uri="{FF2B5EF4-FFF2-40B4-BE49-F238E27FC236}">
                  <a16:creationId xmlns:a16="http://schemas.microsoft.com/office/drawing/2014/main" id="{7509846D-766D-494F-8C45-F939099A7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698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7" name="Line 65">
              <a:extLst>
                <a:ext uri="{FF2B5EF4-FFF2-40B4-BE49-F238E27FC236}">
                  <a16:creationId xmlns:a16="http://schemas.microsoft.com/office/drawing/2014/main" id="{41BC9534-6318-DA46-9E3E-F32839468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122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8" name="Line 66">
              <a:extLst>
                <a:ext uri="{FF2B5EF4-FFF2-40B4-BE49-F238E27FC236}">
                  <a16:creationId xmlns:a16="http://schemas.microsoft.com/office/drawing/2014/main" id="{220685D5-DF49-A04C-9524-2716CF8B2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369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699" name="Line 67">
              <a:extLst>
                <a:ext uri="{FF2B5EF4-FFF2-40B4-BE49-F238E27FC236}">
                  <a16:creationId xmlns:a16="http://schemas.microsoft.com/office/drawing/2014/main" id="{456F828D-20F8-CB4C-A203-EFE9E9D72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000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0" name="Line 68">
              <a:extLst>
                <a:ext uri="{FF2B5EF4-FFF2-40B4-BE49-F238E27FC236}">
                  <a16:creationId xmlns:a16="http://schemas.microsoft.com/office/drawing/2014/main" id="{EA18D519-7EF1-784B-AE0D-4CE692DE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082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1" name="Line 69">
              <a:extLst>
                <a:ext uri="{FF2B5EF4-FFF2-40B4-BE49-F238E27FC236}">
                  <a16:creationId xmlns:a16="http://schemas.microsoft.com/office/drawing/2014/main" id="{4C12E45D-3F36-E243-AAA7-96A5E05A1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163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2" name="Line 70">
              <a:extLst>
                <a:ext uri="{FF2B5EF4-FFF2-40B4-BE49-F238E27FC236}">
                  <a16:creationId xmlns:a16="http://schemas.microsoft.com/office/drawing/2014/main" id="{FDDA5392-DDBE-1F48-927E-97AF8C058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329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3" name="Line 71">
              <a:extLst>
                <a:ext uri="{FF2B5EF4-FFF2-40B4-BE49-F238E27FC236}">
                  <a16:creationId xmlns:a16="http://schemas.microsoft.com/office/drawing/2014/main" id="{2430BCB0-313E-7242-809E-A2B081F7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410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4" name="Line 72">
              <a:extLst>
                <a:ext uri="{FF2B5EF4-FFF2-40B4-BE49-F238E27FC236}">
                  <a16:creationId xmlns:a16="http://schemas.microsoft.com/office/drawing/2014/main" id="{0B411D37-6E52-AB45-9115-D4DC4CAE2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576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5" name="Line 73">
              <a:extLst>
                <a:ext uri="{FF2B5EF4-FFF2-40B4-BE49-F238E27FC236}">
                  <a16:creationId xmlns:a16="http://schemas.microsoft.com/office/drawing/2014/main" id="{8E09B023-C074-4B4A-828B-CD6C67F3B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657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6" name="Line 74">
              <a:extLst>
                <a:ext uri="{FF2B5EF4-FFF2-40B4-BE49-F238E27FC236}">
                  <a16:creationId xmlns:a16="http://schemas.microsoft.com/office/drawing/2014/main" id="{D9B2B87A-9D4C-C14D-BEC2-41F1B71E6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740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7" name="Line 75">
              <a:extLst>
                <a:ext uri="{FF2B5EF4-FFF2-40B4-BE49-F238E27FC236}">
                  <a16:creationId xmlns:a16="http://schemas.microsoft.com/office/drawing/2014/main" id="{84FFED3E-D066-C14A-ACB4-56586F9B1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782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8" name="Line 76">
              <a:extLst>
                <a:ext uri="{FF2B5EF4-FFF2-40B4-BE49-F238E27FC236}">
                  <a16:creationId xmlns:a16="http://schemas.microsoft.com/office/drawing/2014/main" id="{B87B65B5-B794-F448-9968-0BEB6C912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247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7709" name="Line 77">
              <a:extLst>
                <a:ext uri="{FF2B5EF4-FFF2-40B4-BE49-F238E27FC236}">
                  <a16:creationId xmlns:a16="http://schemas.microsoft.com/office/drawing/2014/main" id="{17D9EFC6-5593-EB46-902A-E85B3C98D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3494"/>
              <a:ext cx="1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54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E9C7-3DB6-8849-8AEA-CA5D24754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97338B-5F6D-A742-AD5D-DF0CDE65E9D8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11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38658" name="Rectangle 2">
            <a:extLst>
              <a:ext uri="{FF2B5EF4-FFF2-40B4-BE49-F238E27FC236}">
                <a16:creationId xmlns:a16="http://schemas.microsoft.com/office/drawing/2014/main" id="{F82751E2-014C-734B-AE32-9E702304F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Strobing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F6294407-4ACE-9143-BA3B-F98C10C2E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29730" cy="489585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400" dirty="0"/>
              <a:t>Consider 30 frame-per-second animation of a spinning propeller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400" dirty="0"/>
              <a:t>If the propeller is spinning at 1 rotation per second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each frame shows propeller rotated 12 degrees more than previous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looks OK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400" dirty="0"/>
              <a:t>If the propeller is spinning at 30 rotations per second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each image shows propeller rotated 360 degrees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i.e. in same place as previous frame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i.e. propeller appears to stand still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400" dirty="0"/>
              <a:t>If the propeller is spinning at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31 rotations per second: will appear to rotate slowly </a:t>
            </a:r>
            <a:r>
              <a:rPr lang="en-US" altLang="zh-CN" sz="2000" dirty="0" err="1"/>
              <a:t>forwads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29 rotations per second: will appear to rotate slowly backwards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400" dirty="0"/>
              <a:t>Example of </a:t>
            </a:r>
            <a:r>
              <a:rPr lang="en-US" altLang="zh-CN" sz="2400" i="1" dirty="0">
                <a:solidFill>
                  <a:srgbClr val="FF6600"/>
                </a:solidFill>
              </a:rPr>
              <a:t>strobing</a:t>
            </a:r>
            <a:r>
              <a:rPr lang="en-US" altLang="zh-CN" sz="2400" dirty="0">
                <a:solidFill>
                  <a:srgbClr val="FF6600"/>
                </a:solidFill>
              </a:rPr>
              <a:t> </a:t>
            </a:r>
            <a:r>
              <a:rPr lang="en-US" altLang="zh-CN" sz="2400" dirty="0"/>
              <a:t>problems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i="1" dirty="0">
                <a:solidFill>
                  <a:srgbClr val="FF6600"/>
                </a:solidFill>
              </a:rPr>
              <a:t>temporal aliasing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caused by point-sampling the motion in time</a:t>
            </a:r>
          </a:p>
        </p:txBody>
      </p:sp>
    </p:spTree>
    <p:extLst>
      <p:ext uri="{BB962C8B-B14F-4D97-AF65-F5344CB8AC3E}">
        <p14:creationId xmlns:p14="http://schemas.microsoft.com/office/powerpoint/2010/main" val="25545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749E9-8358-D04E-894D-72CFC2C64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AA627B-6BBC-B34E-8C0F-8753CDC77A77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12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39682" name="Rectangle 2">
            <a:extLst>
              <a:ext uri="{FF2B5EF4-FFF2-40B4-BE49-F238E27FC236}">
                <a16:creationId xmlns:a16="http://schemas.microsoft.com/office/drawing/2014/main" id="{255B3A1F-FE3F-8D41-AE55-08B89E924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Aliasing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491C9C84-64CC-4F4C-AF19-5A63A0ED9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490870"/>
            <a:ext cx="10929731" cy="486548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900" dirty="0"/>
              <a:t>These examples cover a wide range of problems…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… but they all result from essentially the same thing</a:t>
            </a:r>
          </a:p>
          <a:p>
            <a:pPr eaLnBrk="1" hangingPunct="1">
              <a:lnSpc>
                <a:spcPct val="80000"/>
              </a:lnSpc>
            </a:pPr>
            <a:endParaRPr lang="en-US" altLang="zh-CN" sz="2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900" dirty="0"/>
              <a:t>The image we are making is trying to represent a </a:t>
            </a:r>
            <a:r>
              <a:rPr lang="en-US" altLang="zh-CN" sz="2900" i="1" dirty="0">
                <a:solidFill>
                  <a:srgbClr val="FF6600"/>
                </a:solidFill>
              </a:rPr>
              <a:t>continuous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The </a:t>
            </a:r>
            <a:r>
              <a:rPr lang="zh-CN" altLang="en-US" sz="2600" dirty="0">
                <a:latin typeface="Arial" panose="020B0604020202020204" pitchFamily="34" charset="0"/>
              </a:rPr>
              <a:t>“</a:t>
            </a:r>
            <a:r>
              <a:rPr lang="en-US" altLang="zh-CN" sz="2600" dirty="0"/>
              <a:t>true</a:t>
            </a:r>
            <a:r>
              <a:rPr lang="zh-CN" altLang="en-US" sz="2600" dirty="0">
                <a:latin typeface="Arial" panose="020B0604020202020204" pitchFamily="34" charset="0"/>
              </a:rPr>
              <a:t>”</a:t>
            </a:r>
            <a:r>
              <a:rPr lang="en-US" altLang="zh-CN" sz="2600" dirty="0"/>
              <a:t> image color is a function that varies with continuous X &amp; Y (and time)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900" dirty="0"/>
              <a:t>For digital computation, our standard approach is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i="1" dirty="0">
                <a:solidFill>
                  <a:srgbClr val="FF6600"/>
                </a:solidFill>
              </a:rPr>
              <a:t>sample</a:t>
            </a:r>
            <a:r>
              <a:rPr lang="en-US" altLang="zh-CN" sz="2600" i="1" dirty="0"/>
              <a:t> </a:t>
            </a:r>
            <a:r>
              <a:rPr lang="en-US" altLang="zh-CN" sz="2600" dirty="0"/>
              <a:t>the original signal at </a:t>
            </a:r>
            <a:r>
              <a:rPr lang="en-US" altLang="zh-CN" sz="2600" i="1" dirty="0">
                <a:solidFill>
                  <a:srgbClr val="FF6600"/>
                </a:solidFill>
              </a:rPr>
              <a:t>discrete points</a:t>
            </a:r>
            <a:r>
              <a:rPr lang="en-US" altLang="zh-CN" sz="2600" dirty="0"/>
              <a:t> (pixel centers or </a:t>
            </a:r>
            <a:r>
              <a:rPr lang="en-US" altLang="zh-CN" sz="2600" dirty="0" err="1"/>
              <a:t>texels</a:t>
            </a:r>
            <a:r>
              <a:rPr lang="en-US" altLang="zh-CN" sz="2600" dirty="0"/>
              <a:t> or wherever)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Use the samples to </a:t>
            </a:r>
            <a:r>
              <a:rPr lang="en-US" altLang="zh-CN" sz="2600" i="1" dirty="0">
                <a:solidFill>
                  <a:srgbClr val="FF6600"/>
                </a:solidFill>
              </a:rPr>
              <a:t>reconstruct </a:t>
            </a:r>
            <a:r>
              <a:rPr lang="en-US" altLang="zh-CN" sz="2600" dirty="0"/>
              <a:t>a new signal, that we present to the audience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900" dirty="0"/>
              <a:t>Want the audience to perceive the new signal the same as the original would be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Unfortunately, the sampling/reconstruction process causes some data to be misrepresented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Hence the term </a:t>
            </a:r>
            <a:r>
              <a:rPr lang="en-US" altLang="zh-CN" sz="2600" i="1" dirty="0">
                <a:solidFill>
                  <a:srgbClr val="FF6600"/>
                </a:solidFill>
              </a:rPr>
              <a:t>alias: </a:t>
            </a:r>
            <a:r>
              <a:rPr lang="en-US" altLang="zh-CN" sz="2600" dirty="0"/>
              <a:t>some part of the signal masquerading as something 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900" dirty="0"/>
              <a:t>Often refer to instances of problems as </a:t>
            </a:r>
            <a:r>
              <a:rPr lang="en-US" altLang="zh-CN" sz="2900" i="1" dirty="0">
                <a:solidFill>
                  <a:srgbClr val="FF6600"/>
                </a:solidFill>
              </a:rPr>
              <a:t>artifacts</a:t>
            </a:r>
            <a:r>
              <a:rPr lang="en-US" altLang="zh-CN" sz="2900" dirty="0"/>
              <a:t> or </a:t>
            </a:r>
            <a:r>
              <a:rPr lang="en-US" altLang="zh-CN" sz="2900" i="1" dirty="0">
                <a:solidFill>
                  <a:srgbClr val="FF6600"/>
                </a:solidFill>
              </a:rPr>
              <a:t>aliasing artifacts</a:t>
            </a:r>
            <a:endParaRPr lang="en-US" altLang="zh-CN" sz="2900" dirty="0"/>
          </a:p>
          <a:p>
            <a:pPr eaLnBrk="1" hangingPunct="1">
              <a:lnSpc>
                <a:spcPct val="80000"/>
              </a:lnSpc>
            </a:pPr>
            <a:endParaRPr lang="en-US" altLang="zh-CN" sz="2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900" dirty="0"/>
              <a:t>Antialiasing: trying to avoid aliasing problems.  Three basic approaches: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Modify the original data so that it won</a:t>
            </a:r>
            <a:r>
              <a:rPr lang="zh-CN" altLang="en-US" sz="2600" dirty="0">
                <a:latin typeface="Arial" panose="020B0604020202020204" pitchFamily="34" charset="0"/>
              </a:rPr>
              <a:t>’</a:t>
            </a:r>
            <a:r>
              <a:rPr lang="en-US" altLang="zh-CN" sz="2600" dirty="0"/>
              <a:t>t have properties that cause aliasing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Use more sophisticated sampling/reconstruction techniques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600" dirty="0"/>
              <a:t>Clean up the artifacts after-the-fact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i="1" dirty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1741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E949840-58EC-F443-B803-FED7A41E4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CC4B55-A2DA-314E-A35B-47EAAF646E1E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13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0706" name="Rectangle 2">
            <a:extLst>
              <a:ext uri="{FF2B5EF4-FFF2-40B4-BE49-F238E27FC236}">
                <a16:creationId xmlns:a16="http://schemas.microsoft.com/office/drawing/2014/main" id="{B563F07F-F503-3C47-8323-B9F1DEAFD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Signal Analysis</a:t>
            </a:r>
          </a:p>
        </p:txBody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C666C537-A5C0-5E4F-8CF3-A86BD982F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i="1" dirty="0">
                <a:solidFill>
                  <a:srgbClr val="FF6600"/>
                </a:solidFill>
              </a:rPr>
              <a:t>Signal Analysis</a:t>
            </a:r>
            <a:r>
              <a:rPr lang="en-US" altLang="zh-CN" sz="2400" i="1" dirty="0"/>
              <a:t>: </a:t>
            </a:r>
            <a:r>
              <a:rPr lang="en-US" altLang="zh-CN" sz="2400" dirty="0"/>
              <a:t>the field that studies these problems in pure 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Applies also to digital audio, electrical engineering, radio,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Artifacts are different, but the theory is the same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Includes a variety of mathematical and engineering methods for working with signals: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Fourier analysis, sampling theory, filter, digital signal processing (DSP),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Kinds of signals: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electrical:  a voltage changing over time. 1D signal: e = f(t)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audio: sound pressure changing over time. 1D signal: a = f(t)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computer graphics image: color changing over space. 2D signal: c=f(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computer graphics animation: color changing over space &amp; time. 3D signal: c=f(</a:t>
            </a:r>
            <a:r>
              <a:rPr lang="en-US" altLang="zh-CN" sz="1800" dirty="0" err="1"/>
              <a:t>x,y,t</a:t>
            </a:r>
            <a:r>
              <a:rPr lang="en-US" altLang="zh-CN" sz="1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Examples and concepts typically shown for scalar 1D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but they extend to more dimensions for the signal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but they extend to more dimensions for the signal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A signal:</a:t>
            </a:r>
          </a:p>
        </p:txBody>
      </p:sp>
      <p:sp>
        <p:nvSpPr>
          <p:cNvPr id="840708" name="Freeform 4">
            <a:extLst>
              <a:ext uri="{FF2B5EF4-FFF2-40B4-BE49-F238E27FC236}">
                <a16:creationId xmlns:a16="http://schemas.microsoft.com/office/drawing/2014/main" id="{524F7085-8233-7C47-8B4E-4700E709BD41}"/>
              </a:ext>
            </a:extLst>
          </p:cNvPr>
          <p:cNvSpPr>
            <a:spLocks/>
          </p:cNvSpPr>
          <p:nvPr/>
        </p:nvSpPr>
        <p:spPr bwMode="auto">
          <a:xfrm>
            <a:off x="7848600" y="5270195"/>
            <a:ext cx="2819400" cy="711200"/>
          </a:xfrm>
          <a:custGeom>
            <a:avLst/>
            <a:gdLst>
              <a:gd name="T0" fmla="*/ 0 w 1776"/>
              <a:gd name="T1" fmla="*/ 381000 h 448"/>
              <a:gd name="T2" fmla="*/ 685800 w 1776"/>
              <a:gd name="T3" fmla="*/ 0 h 448"/>
              <a:gd name="T4" fmla="*/ 1295400 w 1776"/>
              <a:gd name="T5" fmla="*/ 381000 h 448"/>
              <a:gd name="T6" fmla="*/ 1600200 w 1776"/>
              <a:gd name="T7" fmla="*/ 685800 h 448"/>
              <a:gd name="T8" fmla="*/ 1905000 w 1776"/>
              <a:gd name="T9" fmla="*/ 533400 h 448"/>
              <a:gd name="T10" fmla="*/ 2133600 w 1776"/>
              <a:gd name="T11" fmla="*/ 304800 h 448"/>
              <a:gd name="T12" fmla="*/ 2514600 w 1776"/>
              <a:gd name="T13" fmla="*/ 609600 h 448"/>
              <a:gd name="T14" fmla="*/ 2819400 w 1776"/>
              <a:gd name="T15" fmla="*/ 457200 h 4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6" h="448">
                <a:moveTo>
                  <a:pt x="0" y="240"/>
                </a:moveTo>
                <a:cubicBezTo>
                  <a:pt x="148" y="120"/>
                  <a:pt x="296" y="0"/>
                  <a:pt x="432" y="0"/>
                </a:cubicBezTo>
                <a:cubicBezTo>
                  <a:pt x="568" y="0"/>
                  <a:pt x="720" y="168"/>
                  <a:pt x="816" y="240"/>
                </a:cubicBezTo>
                <a:cubicBezTo>
                  <a:pt x="912" y="312"/>
                  <a:pt x="944" y="416"/>
                  <a:pt x="1008" y="432"/>
                </a:cubicBezTo>
                <a:cubicBezTo>
                  <a:pt x="1072" y="448"/>
                  <a:pt x="1144" y="376"/>
                  <a:pt x="1200" y="336"/>
                </a:cubicBezTo>
                <a:cubicBezTo>
                  <a:pt x="1256" y="296"/>
                  <a:pt x="1280" y="184"/>
                  <a:pt x="1344" y="192"/>
                </a:cubicBezTo>
                <a:cubicBezTo>
                  <a:pt x="1408" y="200"/>
                  <a:pt x="1512" y="368"/>
                  <a:pt x="1584" y="384"/>
                </a:cubicBezTo>
                <a:cubicBezTo>
                  <a:pt x="1656" y="400"/>
                  <a:pt x="1716" y="344"/>
                  <a:pt x="1776" y="2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B1003008-DB19-6C40-A84A-8E62B3D8C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3827BA-F33E-324B-9E91-353DA5DC429A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14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1730" name="Rectangle 2">
            <a:extLst>
              <a:ext uri="{FF2B5EF4-FFF2-40B4-BE49-F238E27FC236}">
                <a16:creationId xmlns:a16="http://schemas.microsoft.com/office/drawing/2014/main" id="{948A4E26-0BF4-DF41-9AF4-239026B2A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Sampling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26BB711B-423D-0544-BFF3-30459F61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Think of ideal image as perfect triangles in continuous (floating point) device space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1800" dirty="0"/>
              <a:t>Then we are thinking of our image as a </a:t>
            </a:r>
            <a:r>
              <a:rPr lang="en-US" altLang="zh-CN" sz="1800" i="1" dirty="0"/>
              <a:t>continuous signal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1800" dirty="0"/>
              <a:t>Continuous image has infinite resolution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1800" dirty="0"/>
              <a:t>Edges of triangles are perfect straight lines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To render this image onto a regular grid of pixels: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1800" dirty="0"/>
              <a:t>We employ some sort of </a:t>
            </a:r>
            <a:r>
              <a:rPr lang="en-US" altLang="zh-CN" sz="1800" i="1" dirty="0"/>
              <a:t>discrete sampling</a:t>
            </a:r>
            <a:r>
              <a:rPr lang="en-US" altLang="zh-CN" sz="1800" dirty="0"/>
              <a:t> technique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1800" dirty="0"/>
              <a:t>Examine the original continuous image and sample it onto a finite resolution grid of pixels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000" dirty="0"/>
              <a:t>If signal represents the red intensity of our virtual scene along some horizontal line, the sampled version consists of a row of discreet 8 bit red values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1800" dirty="0"/>
              <a:t>This is similar to what happens when a continuous analog sound signal is digitally sampled onto a CD</a:t>
            </a:r>
          </a:p>
        </p:txBody>
      </p:sp>
      <p:grpSp>
        <p:nvGrpSpPr>
          <p:cNvPr id="63492" name="Group 18">
            <a:extLst>
              <a:ext uri="{FF2B5EF4-FFF2-40B4-BE49-F238E27FC236}">
                <a16:creationId xmlns:a16="http://schemas.microsoft.com/office/drawing/2014/main" id="{89A806DE-EFAC-CD4A-B1D5-9AA27E5B3E12}"/>
              </a:ext>
            </a:extLst>
          </p:cNvPr>
          <p:cNvGrpSpPr>
            <a:grpSpLocks/>
          </p:cNvGrpSpPr>
          <p:nvPr/>
        </p:nvGrpSpPr>
        <p:grpSpPr bwMode="auto">
          <a:xfrm>
            <a:off x="3433675" y="5428457"/>
            <a:ext cx="2819400" cy="838200"/>
            <a:chOff x="1108" y="2800"/>
            <a:chExt cx="1776" cy="528"/>
          </a:xfrm>
        </p:grpSpPr>
        <p:sp>
          <p:nvSpPr>
            <p:cNvPr id="841732" name="Freeform 4">
              <a:extLst>
                <a:ext uri="{FF2B5EF4-FFF2-40B4-BE49-F238E27FC236}">
                  <a16:creationId xmlns:a16="http://schemas.microsoft.com/office/drawing/2014/main" id="{48CE754C-49C1-3C4B-A03E-E27976F1A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2800"/>
              <a:ext cx="1776" cy="448"/>
            </a:xfrm>
            <a:custGeom>
              <a:avLst/>
              <a:gdLst>
                <a:gd name="T0" fmla="*/ 0 w 1776"/>
                <a:gd name="T1" fmla="*/ 240 h 448"/>
                <a:gd name="T2" fmla="*/ 432 w 1776"/>
                <a:gd name="T3" fmla="*/ 0 h 448"/>
                <a:gd name="T4" fmla="*/ 816 w 1776"/>
                <a:gd name="T5" fmla="*/ 240 h 448"/>
                <a:gd name="T6" fmla="*/ 1008 w 1776"/>
                <a:gd name="T7" fmla="*/ 432 h 448"/>
                <a:gd name="T8" fmla="*/ 1200 w 1776"/>
                <a:gd name="T9" fmla="*/ 336 h 448"/>
                <a:gd name="T10" fmla="*/ 1344 w 1776"/>
                <a:gd name="T11" fmla="*/ 192 h 448"/>
                <a:gd name="T12" fmla="*/ 1584 w 1776"/>
                <a:gd name="T13" fmla="*/ 384 h 448"/>
                <a:gd name="T14" fmla="*/ 1776 w 1776"/>
                <a:gd name="T15" fmla="*/ 288 h 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6" h="448">
                  <a:moveTo>
                    <a:pt x="0" y="240"/>
                  </a:moveTo>
                  <a:cubicBezTo>
                    <a:pt x="148" y="120"/>
                    <a:pt x="296" y="0"/>
                    <a:pt x="432" y="0"/>
                  </a:cubicBezTo>
                  <a:cubicBezTo>
                    <a:pt x="568" y="0"/>
                    <a:pt x="720" y="168"/>
                    <a:pt x="816" y="240"/>
                  </a:cubicBezTo>
                  <a:cubicBezTo>
                    <a:pt x="912" y="312"/>
                    <a:pt x="944" y="416"/>
                    <a:pt x="1008" y="432"/>
                  </a:cubicBezTo>
                  <a:cubicBezTo>
                    <a:pt x="1072" y="448"/>
                    <a:pt x="1144" y="376"/>
                    <a:pt x="1200" y="336"/>
                  </a:cubicBezTo>
                  <a:cubicBezTo>
                    <a:pt x="1256" y="296"/>
                    <a:pt x="1280" y="184"/>
                    <a:pt x="1344" y="192"/>
                  </a:cubicBezTo>
                  <a:cubicBezTo>
                    <a:pt x="1408" y="200"/>
                    <a:pt x="1512" y="368"/>
                    <a:pt x="1584" y="384"/>
                  </a:cubicBezTo>
                  <a:cubicBezTo>
                    <a:pt x="1656" y="400"/>
                    <a:pt x="1716" y="344"/>
                    <a:pt x="1776" y="288"/>
                  </a:cubicBezTo>
                </a:path>
              </a:pathLst>
            </a:custGeom>
            <a:noFill/>
            <a:ln w="12700" cap="flat" cmpd="sng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1733" name="Line 5">
              <a:extLst>
                <a:ext uri="{FF2B5EF4-FFF2-40B4-BE49-F238E27FC236}">
                  <a16:creationId xmlns:a16="http://schemas.microsoft.com/office/drawing/2014/main" id="{E1B6955E-86E8-4A45-B156-6080EC057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9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34" name="Line 6">
              <a:extLst>
                <a:ext uri="{FF2B5EF4-FFF2-40B4-BE49-F238E27FC236}">
                  <a16:creationId xmlns:a16="http://schemas.microsoft.com/office/drawing/2014/main" id="{BCB3A5A4-2EEF-134F-9538-EB058DB11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289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35" name="Line 7">
              <a:extLst>
                <a:ext uri="{FF2B5EF4-FFF2-40B4-BE49-F238E27FC236}">
                  <a16:creationId xmlns:a16="http://schemas.microsoft.com/office/drawing/2014/main" id="{DBBE7753-CA27-A740-9C5D-7EBEC80BF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4" y="2819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36" name="Line 8">
              <a:extLst>
                <a:ext uri="{FF2B5EF4-FFF2-40B4-BE49-F238E27FC236}">
                  <a16:creationId xmlns:a16="http://schemas.microsoft.com/office/drawing/2014/main" id="{D64994BD-D840-2C4E-88D1-83D58CCEE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280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37" name="Line 9">
              <a:extLst>
                <a:ext uri="{FF2B5EF4-FFF2-40B4-BE49-F238E27FC236}">
                  <a16:creationId xmlns:a16="http://schemas.microsoft.com/office/drawing/2014/main" id="{1428B50E-A3AD-CA4A-ACB1-CDB23AAFE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89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38" name="Line 10">
              <a:extLst>
                <a:ext uri="{FF2B5EF4-FFF2-40B4-BE49-F238E27FC236}">
                  <a16:creationId xmlns:a16="http://schemas.microsoft.com/office/drawing/2014/main" id="{089C776C-2F91-F64D-A883-0964583D1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9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39" name="Line 11">
              <a:extLst>
                <a:ext uri="{FF2B5EF4-FFF2-40B4-BE49-F238E27FC236}">
                  <a16:creationId xmlns:a16="http://schemas.microsoft.com/office/drawing/2014/main" id="{DD065BF1-5C6E-554E-AA24-D220194E3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40" name="Line 12">
              <a:extLst>
                <a:ext uri="{FF2B5EF4-FFF2-40B4-BE49-F238E27FC236}">
                  <a16:creationId xmlns:a16="http://schemas.microsoft.com/office/drawing/2014/main" id="{66058C57-B25D-7F41-A451-00D058178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32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41" name="Line 13">
              <a:extLst>
                <a:ext uri="{FF2B5EF4-FFF2-40B4-BE49-F238E27FC236}">
                  <a16:creationId xmlns:a16="http://schemas.microsoft.com/office/drawing/2014/main" id="{14103AD1-5043-264E-98A9-82BBDAADE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31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42" name="Line 14">
              <a:extLst>
                <a:ext uri="{FF2B5EF4-FFF2-40B4-BE49-F238E27FC236}">
                  <a16:creationId xmlns:a16="http://schemas.microsoft.com/office/drawing/2014/main" id="{21F1B8F6-6C0D-6246-98D7-D1449FFA9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29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43" name="Line 15">
              <a:extLst>
                <a:ext uri="{FF2B5EF4-FFF2-40B4-BE49-F238E27FC236}">
                  <a16:creationId xmlns:a16="http://schemas.microsoft.com/office/drawing/2014/main" id="{991EA62A-26E5-D84F-B4CF-EFC2A7268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31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44" name="Line 16">
              <a:extLst>
                <a:ext uri="{FF2B5EF4-FFF2-40B4-BE49-F238E27FC236}">
                  <a16:creationId xmlns:a16="http://schemas.microsoft.com/office/drawing/2014/main" id="{1BADDC22-0676-2049-BC52-27753F574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31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1745" name="Line 17">
              <a:extLst>
                <a:ext uri="{FF2B5EF4-FFF2-40B4-BE49-F238E27FC236}">
                  <a16:creationId xmlns:a16="http://schemas.microsoft.com/office/drawing/2014/main" id="{0A420343-48EB-1642-B082-9641F0E08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4" y="30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35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50BB43B6-2D8F-8746-BE86-073D4F77A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254A88-1108-2B46-8414-9B94BBBDC361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15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2754" name="Rectangle 2">
            <a:extLst>
              <a:ext uri="{FF2B5EF4-FFF2-40B4-BE49-F238E27FC236}">
                <a16:creationId xmlns:a16="http://schemas.microsoft.com/office/drawing/2014/main" id="{5126BAA1-4976-3943-94B1-68B4AA32D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Reconstruction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969CD818-3454-5E44-9BCE-A19EB2C9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1800"/>
              <a:t>Once we have our sampled signal, we then </a:t>
            </a:r>
            <a:r>
              <a:rPr lang="en-US" altLang="zh-CN" sz="1800" i="1"/>
              <a:t>reconstruct </a:t>
            </a:r>
            <a:r>
              <a:rPr lang="en-US" altLang="zh-CN" sz="1800"/>
              <a:t>it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1800"/>
              <a:t>In the case of computer graphics, this reconstruction takes place as a bunch of colored pixels on a monitor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1600"/>
              <a:t>In the case of CD audio, the reconstruction happens in a DAC (digital to analog converter) and then finally in the physical movements of the speaker itself</a:t>
            </a:r>
          </a:p>
        </p:txBody>
      </p:sp>
      <p:grpSp>
        <p:nvGrpSpPr>
          <p:cNvPr id="65540" name="Group 44">
            <a:extLst>
              <a:ext uri="{FF2B5EF4-FFF2-40B4-BE49-F238E27FC236}">
                <a16:creationId xmlns:a16="http://schemas.microsoft.com/office/drawing/2014/main" id="{6A4F7FE6-1F49-3B46-B3A7-E25A76A164B2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4527550"/>
            <a:ext cx="2971800" cy="685800"/>
            <a:chOff x="1046" y="2775"/>
            <a:chExt cx="1872" cy="432"/>
          </a:xfrm>
        </p:grpSpPr>
        <p:sp>
          <p:nvSpPr>
            <p:cNvPr id="842756" name="Line 4">
              <a:extLst>
                <a:ext uri="{FF2B5EF4-FFF2-40B4-BE49-F238E27FC236}">
                  <a16:creationId xmlns:a16="http://schemas.microsoft.com/office/drawing/2014/main" id="{3A159196-E115-864B-B433-67B5FD984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301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57" name="Line 5">
              <a:extLst>
                <a:ext uri="{FF2B5EF4-FFF2-40B4-BE49-F238E27FC236}">
                  <a16:creationId xmlns:a16="http://schemas.microsoft.com/office/drawing/2014/main" id="{0C071458-D9A3-2F40-9462-8038051D8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291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58" name="Line 6">
              <a:extLst>
                <a:ext uri="{FF2B5EF4-FFF2-40B4-BE49-F238E27FC236}">
                  <a16:creationId xmlns:a16="http://schemas.microsoft.com/office/drawing/2014/main" id="{576FD154-1B15-7A4A-B21E-C287D1DD4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82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59" name="Line 7">
              <a:extLst>
                <a:ext uri="{FF2B5EF4-FFF2-40B4-BE49-F238E27FC236}">
                  <a16:creationId xmlns:a16="http://schemas.microsoft.com/office/drawing/2014/main" id="{A84004C3-CABA-634C-B47A-AE60D6430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277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0" name="Line 8">
              <a:extLst>
                <a:ext uri="{FF2B5EF4-FFF2-40B4-BE49-F238E27FC236}">
                  <a16:creationId xmlns:a16="http://schemas.microsoft.com/office/drawing/2014/main" id="{FA6B664C-D32C-C84F-B4A9-14B61CD55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282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1" name="Line 9">
              <a:extLst>
                <a:ext uri="{FF2B5EF4-FFF2-40B4-BE49-F238E27FC236}">
                  <a16:creationId xmlns:a16="http://schemas.microsoft.com/office/drawing/2014/main" id="{459CD9C7-2790-AA44-8B70-9BD846813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91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2" name="Line 10">
              <a:extLst>
                <a:ext uri="{FF2B5EF4-FFF2-40B4-BE49-F238E27FC236}">
                  <a16:creationId xmlns:a16="http://schemas.microsoft.com/office/drawing/2014/main" id="{A310E789-C61F-244C-9B41-C31066ED7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311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3" name="Line 11">
              <a:extLst>
                <a:ext uri="{FF2B5EF4-FFF2-40B4-BE49-F238E27FC236}">
                  <a16:creationId xmlns:a16="http://schemas.microsoft.com/office/drawing/2014/main" id="{9684455A-C1F7-5D4B-B002-3D1A0D10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20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4" name="Line 12">
              <a:extLst>
                <a:ext uri="{FF2B5EF4-FFF2-40B4-BE49-F238E27FC236}">
                  <a16:creationId xmlns:a16="http://schemas.microsoft.com/office/drawing/2014/main" id="{10E371FE-30D8-1149-9076-1E3B96947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5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5" name="Line 13">
              <a:extLst>
                <a:ext uri="{FF2B5EF4-FFF2-40B4-BE49-F238E27FC236}">
                  <a16:creationId xmlns:a16="http://schemas.microsoft.com/office/drawing/2014/main" id="{EC722B6B-3880-4249-B972-6F75C5BA9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296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6" name="Line 14">
              <a:extLst>
                <a:ext uri="{FF2B5EF4-FFF2-40B4-BE49-F238E27FC236}">
                  <a16:creationId xmlns:a16="http://schemas.microsoft.com/office/drawing/2014/main" id="{4BA978B8-90B9-844F-BBB3-9A8D5DBF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306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7" name="Line 15">
              <a:extLst>
                <a:ext uri="{FF2B5EF4-FFF2-40B4-BE49-F238E27FC236}">
                  <a16:creationId xmlns:a16="http://schemas.microsoft.com/office/drawing/2014/main" id="{7C26BFA8-DBB2-0C44-AE4C-ADA992BC2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15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8" name="Line 16">
              <a:extLst>
                <a:ext uri="{FF2B5EF4-FFF2-40B4-BE49-F238E27FC236}">
                  <a16:creationId xmlns:a16="http://schemas.microsoft.com/office/drawing/2014/main" id="{473F4043-73D4-354E-A213-153A404DE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" y="306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69" name="Line 17">
              <a:extLst>
                <a:ext uri="{FF2B5EF4-FFF2-40B4-BE49-F238E27FC236}">
                  <a16:creationId xmlns:a16="http://schemas.microsoft.com/office/drawing/2014/main" id="{1949FA6B-29E2-1444-8B8D-809CAD501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0" y="291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0" name="Line 18">
              <a:extLst>
                <a:ext uri="{FF2B5EF4-FFF2-40B4-BE49-F238E27FC236}">
                  <a16:creationId xmlns:a16="http://schemas.microsoft.com/office/drawing/2014/main" id="{630ECEA6-862B-604C-9E39-8542422A3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" y="282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1" name="Line 19">
              <a:extLst>
                <a:ext uri="{FF2B5EF4-FFF2-40B4-BE49-F238E27FC236}">
                  <a16:creationId xmlns:a16="http://schemas.microsoft.com/office/drawing/2014/main" id="{6330DD3F-861C-3340-8240-2A4D44860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2775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2" name="Line 20">
              <a:extLst>
                <a:ext uri="{FF2B5EF4-FFF2-40B4-BE49-F238E27FC236}">
                  <a16:creationId xmlns:a16="http://schemas.microsoft.com/office/drawing/2014/main" id="{F1C1CD00-5A07-DA47-BC0F-AE72D058E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2775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3" name="Line 21">
              <a:extLst>
                <a:ext uri="{FF2B5EF4-FFF2-40B4-BE49-F238E27FC236}">
                  <a16:creationId xmlns:a16="http://schemas.microsoft.com/office/drawing/2014/main" id="{4EE01D51-EA11-1748-8A50-044C3EEB1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82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4" name="Line 22">
              <a:extLst>
                <a:ext uri="{FF2B5EF4-FFF2-40B4-BE49-F238E27FC236}">
                  <a16:creationId xmlns:a16="http://schemas.microsoft.com/office/drawing/2014/main" id="{9ED95CB9-EB0C-994F-9B0C-705D4DD1C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91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5" name="Line 23">
              <a:extLst>
                <a:ext uri="{FF2B5EF4-FFF2-40B4-BE49-F238E27FC236}">
                  <a16:creationId xmlns:a16="http://schemas.microsoft.com/office/drawing/2014/main" id="{D205C6C0-AD67-9746-B9C9-44FDE375B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11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6" name="Line 24">
              <a:extLst>
                <a:ext uri="{FF2B5EF4-FFF2-40B4-BE49-F238E27FC236}">
                  <a16:creationId xmlns:a16="http://schemas.microsoft.com/office/drawing/2014/main" id="{97193A04-C04B-9C4D-939A-08EE229CD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8" y="3159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7" name="Line 25">
              <a:extLst>
                <a:ext uri="{FF2B5EF4-FFF2-40B4-BE49-F238E27FC236}">
                  <a16:creationId xmlns:a16="http://schemas.microsoft.com/office/drawing/2014/main" id="{0DBE80D6-E9AF-E14C-9EA6-B537ED475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2" y="296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8" name="Line 26">
              <a:extLst>
                <a:ext uri="{FF2B5EF4-FFF2-40B4-BE49-F238E27FC236}">
                  <a16:creationId xmlns:a16="http://schemas.microsoft.com/office/drawing/2014/main" id="{952DE687-B16D-E647-AE1F-B79724312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296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79" name="Line 27">
              <a:extLst>
                <a:ext uri="{FF2B5EF4-FFF2-40B4-BE49-F238E27FC236}">
                  <a16:creationId xmlns:a16="http://schemas.microsoft.com/office/drawing/2014/main" id="{033ED5B8-B8D3-AD4F-BB4A-B3D5C8F96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06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2780" name="Line 28">
              <a:extLst>
                <a:ext uri="{FF2B5EF4-FFF2-40B4-BE49-F238E27FC236}">
                  <a16:creationId xmlns:a16="http://schemas.microsoft.com/office/drawing/2014/main" id="{C91BC019-D861-2E48-8E54-162B7701C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306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20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8FA1C052-B265-B24F-9AF6-F8E3DF3D9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323338-324A-0D46-B0A2-221D5A5208CD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16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3778" name="Rectangle 2">
            <a:extLst>
              <a:ext uri="{FF2B5EF4-FFF2-40B4-BE49-F238E27FC236}">
                <a16:creationId xmlns:a16="http://schemas.microsoft.com/office/drawing/2014/main" id="{74BF7D8B-2F00-8441-9D14-61C7D45EF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Reconstruction Filters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257CEFDA-8470-E540-9A49-BC37535FC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850" y="1498600"/>
            <a:ext cx="8382000" cy="39258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i="1" dirty="0">
                <a:solidFill>
                  <a:srgbClr val="FF6600"/>
                </a:solidFill>
              </a:rPr>
              <a:t>Filtering</a:t>
            </a:r>
            <a:r>
              <a:rPr lang="en-US" altLang="zh-CN" sz="2000" i="1" dirty="0"/>
              <a:t> </a:t>
            </a:r>
            <a:r>
              <a:rPr lang="en-US" altLang="zh-CN" sz="2000" dirty="0"/>
              <a:t>or </a:t>
            </a:r>
            <a:r>
              <a:rPr lang="en-US" altLang="zh-CN" sz="2000" i="1" dirty="0">
                <a:solidFill>
                  <a:srgbClr val="FF6600"/>
                </a:solidFill>
              </a:rPr>
              <a:t>filtration</a:t>
            </a:r>
            <a:r>
              <a:rPr lang="en-US" altLang="zh-CN" sz="2000" dirty="0"/>
              <a:t> happens at the reconstruction phase: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raw sample data </a:t>
            </a:r>
            <a:r>
              <a:rPr lang="en-US" altLang="zh-CN" sz="1800" dirty="0" err="1"/>
              <a:t>isn</a:t>
            </a:r>
            <a:r>
              <a:rPr lang="zh-CN" altLang="en-US" sz="1800" dirty="0">
                <a:latin typeface="Arial" panose="020B0604020202020204" pitchFamily="34" charset="0"/>
              </a:rPr>
              <a:t>’</a:t>
            </a:r>
            <a:r>
              <a:rPr lang="en-US" altLang="zh-CN" sz="1800" dirty="0"/>
              <a:t>t used as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real world </a:t>
            </a:r>
            <a:r>
              <a:rPr lang="en-US" altLang="zh-CN" sz="1800" dirty="0" err="1"/>
              <a:t>isn</a:t>
            </a:r>
            <a:r>
              <a:rPr lang="zh-CN" altLang="en-US" sz="1800" dirty="0">
                <a:latin typeface="Arial" panose="020B0604020202020204" pitchFamily="34" charset="0"/>
              </a:rPr>
              <a:t>’</a:t>
            </a:r>
            <a:r>
              <a:rPr lang="en-US" altLang="zh-CN" sz="1800" dirty="0"/>
              <a:t>t discrete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Some filtering due to the device, medium, and observer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Pixels of a monitor </a:t>
            </a:r>
            <a:r>
              <a:rPr lang="en-US" altLang="zh-CN" sz="1800" dirty="0" err="1"/>
              <a:t>aren</a:t>
            </a:r>
            <a:r>
              <a:rPr lang="zh-CN" altLang="en-US" sz="1800" dirty="0">
                <a:latin typeface="Arial" panose="020B0604020202020204" pitchFamily="34" charset="0"/>
              </a:rPr>
              <a:t>’</a:t>
            </a:r>
            <a:r>
              <a:rPr lang="en-US" altLang="zh-CN" sz="1800" dirty="0"/>
              <a:t>t perfects squares or points of uniform color; they have some shape and distribution over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The human eye filters so that a grid of pixels appears to be a continuous image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In audio, the loudspeaker has physical limitations on its movement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But we also introduce more filtering to help get the right result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In audio, digital processing or analog circuitry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In computer graphics, techniques such as bilinear or bicubic filtering</a:t>
            </a:r>
          </a:p>
        </p:txBody>
      </p:sp>
      <p:sp>
        <p:nvSpPr>
          <p:cNvPr id="843806" name="Freeform 30">
            <a:extLst>
              <a:ext uri="{FF2B5EF4-FFF2-40B4-BE49-F238E27FC236}">
                <a16:creationId xmlns:a16="http://schemas.microsoft.com/office/drawing/2014/main" id="{B6088D4C-E210-6F43-A8DE-1A6E69C398F5}"/>
              </a:ext>
            </a:extLst>
          </p:cNvPr>
          <p:cNvSpPr>
            <a:spLocks/>
          </p:cNvSpPr>
          <p:nvPr/>
        </p:nvSpPr>
        <p:spPr bwMode="auto">
          <a:xfrm>
            <a:off x="8534400" y="5645150"/>
            <a:ext cx="2819400" cy="711200"/>
          </a:xfrm>
          <a:custGeom>
            <a:avLst/>
            <a:gdLst>
              <a:gd name="T0" fmla="*/ 0 w 1776"/>
              <a:gd name="T1" fmla="*/ 381000 h 448"/>
              <a:gd name="T2" fmla="*/ 685800 w 1776"/>
              <a:gd name="T3" fmla="*/ 0 h 448"/>
              <a:gd name="T4" fmla="*/ 1295400 w 1776"/>
              <a:gd name="T5" fmla="*/ 381000 h 448"/>
              <a:gd name="T6" fmla="*/ 1600200 w 1776"/>
              <a:gd name="T7" fmla="*/ 685800 h 448"/>
              <a:gd name="T8" fmla="*/ 1905000 w 1776"/>
              <a:gd name="T9" fmla="*/ 533400 h 448"/>
              <a:gd name="T10" fmla="*/ 2133600 w 1776"/>
              <a:gd name="T11" fmla="*/ 304800 h 448"/>
              <a:gd name="T12" fmla="*/ 2514600 w 1776"/>
              <a:gd name="T13" fmla="*/ 609600 h 448"/>
              <a:gd name="T14" fmla="*/ 2819400 w 1776"/>
              <a:gd name="T15" fmla="*/ 457200 h 4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6" h="448">
                <a:moveTo>
                  <a:pt x="0" y="240"/>
                </a:moveTo>
                <a:cubicBezTo>
                  <a:pt x="148" y="120"/>
                  <a:pt x="296" y="0"/>
                  <a:pt x="432" y="0"/>
                </a:cubicBezTo>
                <a:cubicBezTo>
                  <a:pt x="568" y="0"/>
                  <a:pt x="720" y="168"/>
                  <a:pt x="816" y="240"/>
                </a:cubicBezTo>
                <a:cubicBezTo>
                  <a:pt x="912" y="312"/>
                  <a:pt x="944" y="416"/>
                  <a:pt x="1008" y="432"/>
                </a:cubicBezTo>
                <a:cubicBezTo>
                  <a:pt x="1072" y="448"/>
                  <a:pt x="1144" y="376"/>
                  <a:pt x="1200" y="336"/>
                </a:cubicBezTo>
                <a:cubicBezTo>
                  <a:pt x="1256" y="296"/>
                  <a:pt x="1280" y="184"/>
                  <a:pt x="1344" y="192"/>
                </a:cubicBezTo>
                <a:cubicBezTo>
                  <a:pt x="1408" y="200"/>
                  <a:pt x="1512" y="368"/>
                  <a:pt x="1584" y="384"/>
                </a:cubicBezTo>
                <a:cubicBezTo>
                  <a:pt x="1656" y="400"/>
                  <a:pt x="1716" y="344"/>
                  <a:pt x="1776" y="28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3807" name="Line 31">
            <a:extLst>
              <a:ext uri="{FF2B5EF4-FFF2-40B4-BE49-F238E27FC236}">
                <a16:creationId xmlns:a16="http://schemas.microsoft.com/office/drawing/2014/main" id="{B0204DCA-8C6C-6948-A156-3652C8F7C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6337" y="53498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grpSp>
        <p:nvGrpSpPr>
          <p:cNvPr id="67590" name="Group 32">
            <a:extLst>
              <a:ext uri="{FF2B5EF4-FFF2-40B4-BE49-F238E27FC236}">
                <a16:creationId xmlns:a16="http://schemas.microsoft.com/office/drawing/2014/main" id="{9B9A1E06-85EF-7349-B0E5-CA8444FD1540}"/>
              </a:ext>
            </a:extLst>
          </p:cNvPr>
          <p:cNvGrpSpPr>
            <a:grpSpLocks/>
          </p:cNvGrpSpPr>
          <p:nvPr/>
        </p:nvGrpSpPr>
        <p:grpSpPr bwMode="auto">
          <a:xfrm>
            <a:off x="8450262" y="4384675"/>
            <a:ext cx="2971800" cy="685800"/>
            <a:chOff x="1046" y="2775"/>
            <a:chExt cx="1872" cy="432"/>
          </a:xfrm>
        </p:grpSpPr>
        <p:sp>
          <p:nvSpPr>
            <p:cNvPr id="843809" name="Line 33">
              <a:extLst>
                <a:ext uri="{FF2B5EF4-FFF2-40B4-BE49-F238E27FC236}">
                  <a16:creationId xmlns:a16="http://schemas.microsoft.com/office/drawing/2014/main" id="{02E207BD-5E56-8D47-9EC6-6FC4BAA02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301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0" name="Line 34">
              <a:extLst>
                <a:ext uri="{FF2B5EF4-FFF2-40B4-BE49-F238E27FC236}">
                  <a16:creationId xmlns:a16="http://schemas.microsoft.com/office/drawing/2014/main" id="{96DF10E6-0E1D-EB49-9CAB-1B45B0605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291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1" name="Line 35">
              <a:extLst>
                <a:ext uri="{FF2B5EF4-FFF2-40B4-BE49-F238E27FC236}">
                  <a16:creationId xmlns:a16="http://schemas.microsoft.com/office/drawing/2014/main" id="{236D8640-1EAB-8643-BA93-9C96B4858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82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2" name="Line 36">
              <a:extLst>
                <a:ext uri="{FF2B5EF4-FFF2-40B4-BE49-F238E27FC236}">
                  <a16:creationId xmlns:a16="http://schemas.microsoft.com/office/drawing/2014/main" id="{44E0205B-1830-2C4D-A10F-283C26055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277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3" name="Line 37">
              <a:extLst>
                <a:ext uri="{FF2B5EF4-FFF2-40B4-BE49-F238E27FC236}">
                  <a16:creationId xmlns:a16="http://schemas.microsoft.com/office/drawing/2014/main" id="{F38DA57B-250F-5B4C-A409-3F6A86D5B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282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4" name="Line 38">
              <a:extLst>
                <a:ext uri="{FF2B5EF4-FFF2-40B4-BE49-F238E27FC236}">
                  <a16:creationId xmlns:a16="http://schemas.microsoft.com/office/drawing/2014/main" id="{D246C7E5-28E9-6340-94C9-5B787BF95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91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5" name="Line 39">
              <a:extLst>
                <a:ext uri="{FF2B5EF4-FFF2-40B4-BE49-F238E27FC236}">
                  <a16:creationId xmlns:a16="http://schemas.microsoft.com/office/drawing/2014/main" id="{4223AF4E-BB4F-6C4F-999F-14F631505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311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6" name="Line 40">
              <a:extLst>
                <a:ext uri="{FF2B5EF4-FFF2-40B4-BE49-F238E27FC236}">
                  <a16:creationId xmlns:a16="http://schemas.microsoft.com/office/drawing/2014/main" id="{3E56F9A3-B784-B046-9E16-8BD6CB9BA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20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7" name="Line 41">
              <a:extLst>
                <a:ext uri="{FF2B5EF4-FFF2-40B4-BE49-F238E27FC236}">
                  <a16:creationId xmlns:a16="http://schemas.microsoft.com/office/drawing/2014/main" id="{9F71267E-BC2B-364A-AD74-952461B0F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315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8" name="Line 42">
              <a:extLst>
                <a:ext uri="{FF2B5EF4-FFF2-40B4-BE49-F238E27FC236}">
                  <a16:creationId xmlns:a16="http://schemas.microsoft.com/office/drawing/2014/main" id="{27ACC3EE-E301-2B45-A1DC-A973317B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2" y="296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19" name="Line 43">
              <a:extLst>
                <a:ext uri="{FF2B5EF4-FFF2-40B4-BE49-F238E27FC236}">
                  <a16:creationId xmlns:a16="http://schemas.microsoft.com/office/drawing/2014/main" id="{F5CF9935-C700-2945-AF9C-5BAB36049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306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0" name="Line 44">
              <a:extLst>
                <a:ext uri="{FF2B5EF4-FFF2-40B4-BE49-F238E27FC236}">
                  <a16:creationId xmlns:a16="http://schemas.microsoft.com/office/drawing/2014/main" id="{6C6C1C9A-73CC-FC48-91B2-BCED0B3A3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15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1" name="Line 45">
              <a:extLst>
                <a:ext uri="{FF2B5EF4-FFF2-40B4-BE49-F238E27FC236}">
                  <a16:creationId xmlns:a16="http://schemas.microsoft.com/office/drawing/2014/main" id="{A2043BB5-BED2-1144-8065-BE1A98715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" y="306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2" name="Line 46">
              <a:extLst>
                <a:ext uri="{FF2B5EF4-FFF2-40B4-BE49-F238E27FC236}">
                  <a16:creationId xmlns:a16="http://schemas.microsoft.com/office/drawing/2014/main" id="{7D9F3E5C-6D06-D345-93E8-2514FEC1D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0" y="291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3" name="Line 47">
              <a:extLst>
                <a:ext uri="{FF2B5EF4-FFF2-40B4-BE49-F238E27FC236}">
                  <a16:creationId xmlns:a16="http://schemas.microsoft.com/office/drawing/2014/main" id="{A30FC12B-39AC-8F45-BCAB-E3ACDE509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" y="282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4" name="Line 48">
              <a:extLst>
                <a:ext uri="{FF2B5EF4-FFF2-40B4-BE49-F238E27FC236}">
                  <a16:creationId xmlns:a16="http://schemas.microsoft.com/office/drawing/2014/main" id="{F33AE3D1-2827-EC4B-9250-32D2ADB36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2775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5" name="Line 49">
              <a:extLst>
                <a:ext uri="{FF2B5EF4-FFF2-40B4-BE49-F238E27FC236}">
                  <a16:creationId xmlns:a16="http://schemas.microsoft.com/office/drawing/2014/main" id="{5BEF53C1-D50B-FB4D-ABA6-C7742F8A2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2775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6" name="Line 50">
              <a:extLst>
                <a:ext uri="{FF2B5EF4-FFF2-40B4-BE49-F238E27FC236}">
                  <a16:creationId xmlns:a16="http://schemas.microsoft.com/office/drawing/2014/main" id="{CEF4C477-83EE-8D4F-A88C-1896001E2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82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7" name="Line 51">
              <a:extLst>
                <a:ext uri="{FF2B5EF4-FFF2-40B4-BE49-F238E27FC236}">
                  <a16:creationId xmlns:a16="http://schemas.microsoft.com/office/drawing/2014/main" id="{CB920284-46E4-2F49-A602-7F4A04BBD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2919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8" name="Line 52">
              <a:extLst>
                <a:ext uri="{FF2B5EF4-FFF2-40B4-BE49-F238E27FC236}">
                  <a16:creationId xmlns:a16="http://schemas.microsoft.com/office/drawing/2014/main" id="{69B4B138-853D-CC46-96A8-328409C1D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4" y="3111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29" name="Line 53">
              <a:extLst>
                <a:ext uri="{FF2B5EF4-FFF2-40B4-BE49-F238E27FC236}">
                  <a16:creationId xmlns:a16="http://schemas.microsoft.com/office/drawing/2014/main" id="{61D108F0-AE2D-2B4B-8766-75852EADF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8" y="3159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30" name="Line 54">
              <a:extLst>
                <a:ext uri="{FF2B5EF4-FFF2-40B4-BE49-F238E27FC236}">
                  <a16:creationId xmlns:a16="http://schemas.microsoft.com/office/drawing/2014/main" id="{7EEC07DA-C4A4-254E-B195-6F943CE1E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2" y="296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31" name="Line 55">
              <a:extLst>
                <a:ext uri="{FF2B5EF4-FFF2-40B4-BE49-F238E27FC236}">
                  <a16:creationId xmlns:a16="http://schemas.microsoft.com/office/drawing/2014/main" id="{3DBCFA18-2D66-4049-812B-B579D7D6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2967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32" name="Line 56">
              <a:extLst>
                <a:ext uri="{FF2B5EF4-FFF2-40B4-BE49-F238E27FC236}">
                  <a16:creationId xmlns:a16="http://schemas.microsoft.com/office/drawing/2014/main" id="{917B22A8-A9BC-034F-BC08-16087FD7D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306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3833" name="Line 57">
              <a:extLst>
                <a:ext uri="{FF2B5EF4-FFF2-40B4-BE49-F238E27FC236}">
                  <a16:creationId xmlns:a16="http://schemas.microsoft.com/office/drawing/2014/main" id="{4C14A275-56F5-E943-BF30-83ED37A96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3063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14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9A982C57-0D92-4F4E-8936-A26F8E1DC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836BED-8395-4B4C-A5C9-9994AE3E19D5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17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B1274B0F-0DD3-8A4A-92A3-2FB929576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88926"/>
            <a:ext cx="83820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/>
              <a:t>Low Frequency Signals</a:t>
            </a:r>
          </a:p>
        </p:txBody>
      </p:sp>
      <p:sp>
        <p:nvSpPr>
          <p:cNvPr id="844803" name="Freeform 3">
            <a:extLst>
              <a:ext uri="{FF2B5EF4-FFF2-40B4-BE49-F238E27FC236}">
                <a16:creationId xmlns:a16="http://schemas.microsoft.com/office/drawing/2014/main" id="{1C104CF4-DC0B-5A40-B6F5-38AC954E859C}"/>
              </a:ext>
            </a:extLst>
          </p:cNvPr>
          <p:cNvSpPr>
            <a:spLocks/>
          </p:cNvSpPr>
          <p:nvPr/>
        </p:nvSpPr>
        <p:spPr bwMode="auto">
          <a:xfrm>
            <a:off x="5195889" y="2046289"/>
            <a:ext cx="4876800" cy="642937"/>
          </a:xfrm>
          <a:custGeom>
            <a:avLst/>
            <a:gdLst>
              <a:gd name="T0" fmla="*/ 0 w 4656"/>
              <a:gd name="T1" fmla="*/ 502463 h 952"/>
              <a:gd name="T2" fmla="*/ 1357460 w 4656"/>
              <a:gd name="T3" fmla="*/ 48625 h 952"/>
              <a:gd name="T4" fmla="*/ 2161880 w 4656"/>
              <a:gd name="T5" fmla="*/ 210710 h 952"/>
              <a:gd name="T6" fmla="*/ 2614367 w 4656"/>
              <a:gd name="T7" fmla="*/ 113459 h 952"/>
              <a:gd name="T8" fmla="*/ 3871274 w 4656"/>
              <a:gd name="T9" fmla="*/ 599714 h 952"/>
              <a:gd name="T10" fmla="*/ 4876800 w 4656"/>
              <a:gd name="T11" fmla="*/ 372795 h 9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56" h="952">
                <a:moveTo>
                  <a:pt x="0" y="744"/>
                </a:moveTo>
                <a:cubicBezTo>
                  <a:pt x="476" y="444"/>
                  <a:pt x="952" y="144"/>
                  <a:pt x="1296" y="72"/>
                </a:cubicBezTo>
                <a:cubicBezTo>
                  <a:pt x="1640" y="0"/>
                  <a:pt x="1864" y="296"/>
                  <a:pt x="2064" y="312"/>
                </a:cubicBezTo>
                <a:cubicBezTo>
                  <a:pt x="2264" y="328"/>
                  <a:pt x="2224" y="72"/>
                  <a:pt x="2496" y="168"/>
                </a:cubicBezTo>
                <a:cubicBezTo>
                  <a:pt x="2768" y="264"/>
                  <a:pt x="3336" y="824"/>
                  <a:pt x="3696" y="888"/>
                </a:cubicBezTo>
                <a:cubicBezTo>
                  <a:pt x="4056" y="952"/>
                  <a:pt x="4488" y="608"/>
                  <a:pt x="4656" y="55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4804" name="Line 4">
            <a:extLst>
              <a:ext uri="{FF2B5EF4-FFF2-40B4-BE49-F238E27FC236}">
                <a16:creationId xmlns:a16="http://schemas.microsoft.com/office/drawing/2014/main" id="{71782929-DC68-C342-966E-832F6DCAA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425" y="4062414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05" name="Line 5">
            <a:extLst>
              <a:ext uri="{FF2B5EF4-FFF2-40B4-BE49-F238E27FC236}">
                <a16:creationId xmlns:a16="http://schemas.microsoft.com/office/drawing/2014/main" id="{37E16DAB-1BBC-6C4C-A4E5-00CF11B7A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4038" y="3978276"/>
            <a:ext cx="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06" name="Line 6">
            <a:extLst>
              <a:ext uri="{FF2B5EF4-FFF2-40B4-BE49-F238E27FC236}">
                <a16:creationId xmlns:a16="http://schemas.microsoft.com/office/drawing/2014/main" id="{8A4C7B26-0B5C-844A-8E43-F199E4E07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5650" y="390048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07" name="Line 7">
            <a:extLst>
              <a:ext uri="{FF2B5EF4-FFF2-40B4-BE49-F238E27FC236}">
                <a16:creationId xmlns:a16="http://schemas.microsoft.com/office/drawing/2014/main" id="{D09FE16B-C876-1C49-90D6-EB7BFADB5A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383540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08" name="Line 8">
            <a:extLst>
              <a:ext uri="{FF2B5EF4-FFF2-40B4-BE49-F238E27FC236}">
                <a16:creationId xmlns:a16="http://schemas.microsoft.com/office/drawing/2014/main" id="{6BB562A0-A0C2-2942-BBEE-41AD97FC2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288" y="3770314"/>
            <a:ext cx="0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09" name="Line 9">
            <a:extLst>
              <a:ext uri="{FF2B5EF4-FFF2-40B4-BE49-F238E27FC236}">
                <a16:creationId xmlns:a16="http://schemas.microsoft.com/office/drawing/2014/main" id="{243ECF1A-CD91-D24A-9D51-B70329185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8900" y="3722688"/>
            <a:ext cx="0" cy="696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0" name="Line 10">
            <a:extLst>
              <a:ext uri="{FF2B5EF4-FFF2-40B4-BE49-F238E27FC236}">
                <a16:creationId xmlns:a16="http://schemas.microsoft.com/office/drawing/2014/main" id="{24A42055-9D81-DD4F-B315-20DE49335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8925" y="3706814"/>
            <a:ext cx="0" cy="712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1" name="Line 11">
            <a:extLst>
              <a:ext uri="{FF2B5EF4-FFF2-40B4-BE49-F238E27FC236}">
                <a16:creationId xmlns:a16="http://schemas.microsoft.com/office/drawing/2014/main" id="{88829E8C-DC64-8248-A4CE-8F171BC1D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0538" y="3722688"/>
            <a:ext cx="0" cy="696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2" name="Line 12">
            <a:extLst>
              <a:ext uri="{FF2B5EF4-FFF2-40B4-BE49-F238E27FC236}">
                <a16:creationId xmlns:a16="http://schemas.microsoft.com/office/drawing/2014/main" id="{6D8456C2-9188-1445-99B6-573C46BA3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779838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3" name="Line 13">
            <a:extLst>
              <a:ext uri="{FF2B5EF4-FFF2-40B4-BE49-F238E27FC236}">
                <a16:creationId xmlns:a16="http://schemas.microsoft.com/office/drawing/2014/main" id="{533F382A-A57D-5043-87A1-767DCA28C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2175" y="3848100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4" name="Line 14">
            <a:extLst>
              <a:ext uri="{FF2B5EF4-FFF2-40B4-BE49-F238E27FC236}">
                <a16:creationId xmlns:a16="http://schemas.microsoft.com/office/drawing/2014/main" id="{A7C8468E-701C-4A49-B03A-0A4AA1C07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3788" y="386873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5" name="Line 15">
            <a:extLst>
              <a:ext uri="{FF2B5EF4-FFF2-40B4-BE49-F238E27FC236}">
                <a16:creationId xmlns:a16="http://schemas.microsoft.com/office/drawing/2014/main" id="{794022E1-C1FD-0444-B8FC-D12E286D6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5400" y="3770314"/>
            <a:ext cx="0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6" name="Line 16">
            <a:extLst>
              <a:ext uri="{FF2B5EF4-FFF2-40B4-BE49-F238E27FC236}">
                <a16:creationId xmlns:a16="http://schemas.microsoft.com/office/drawing/2014/main" id="{10EFEB6F-5034-4E41-B509-0F6F631DC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7013" y="3795714"/>
            <a:ext cx="0" cy="623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7" name="Line 17">
            <a:extLst>
              <a:ext uri="{FF2B5EF4-FFF2-40B4-BE49-F238E27FC236}">
                <a16:creationId xmlns:a16="http://schemas.microsoft.com/office/drawing/2014/main" id="{89DB2B27-522E-C942-BE24-A4397F0BC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7038" y="386873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8" name="Line 18">
            <a:extLst>
              <a:ext uri="{FF2B5EF4-FFF2-40B4-BE49-F238E27FC236}">
                <a16:creationId xmlns:a16="http://schemas.microsoft.com/office/drawing/2014/main" id="{60319307-A7F1-C440-B57D-39C4641B0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8650" y="3965576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19" name="Line 19">
            <a:extLst>
              <a:ext uri="{FF2B5EF4-FFF2-40B4-BE49-F238E27FC236}">
                <a16:creationId xmlns:a16="http://schemas.microsoft.com/office/drawing/2014/main" id="{FA150542-0AD2-C04C-A382-970809C9B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0263" y="4062414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0" name="Line 20">
            <a:extLst>
              <a:ext uri="{FF2B5EF4-FFF2-40B4-BE49-F238E27FC236}">
                <a16:creationId xmlns:a16="http://schemas.microsoft.com/office/drawing/2014/main" id="{07504945-AE32-3B4B-872D-5EDC20430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0288" y="412750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1" name="Line 21">
            <a:extLst>
              <a:ext uri="{FF2B5EF4-FFF2-40B4-BE49-F238E27FC236}">
                <a16:creationId xmlns:a16="http://schemas.microsoft.com/office/drawing/2014/main" id="{EBE1EAFC-7185-EF45-9D65-06B182116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1900" y="42243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2" name="Line 22">
            <a:extLst>
              <a:ext uri="{FF2B5EF4-FFF2-40B4-BE49-F238E27FC236}">
                <a16:creationId xmlns:a16="http://schemas.microsoft.com/office/drawing/2014/main" id="{AB28513F-987A-8040-9B0A-A57B28B96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53513" y="4257676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3" name="Line 23">
            <a:extLst>
              <a:ext uri="{FF2B5EF4-FFF2-40B4-BE49-F238E27FC236}">
                <a16:creationId xmlns:a16="http://schemas.microsoft.com/office/drawing/2014/main" id="{1FFD6C6E-100B-A14A-BD2E-AA8B951378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3538" y="4257676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4" name="Line 24">
            <a:extLst>
              <a:ext uri="{FF2B5EF4-FFF2-40B4-BE49-F238E27FC236}">
                <a16:creationId xmlns:a16="http://schemas.microsoft.com/office/drawing/2014/main" id="{002CDF38-50B2-0345-8634-3856CE8D5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55150" y="42243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5" name="Line 25">
            <a:extLst>
              <a:ext uri="{FF2B5EF4-FFF2-40B4-BE49-F238E27FC236}">
                <a16:creationId xmlns:a16="http://schemas.microsoft.com/office/drawing/2014/main" id="{DA1F1F04-E6FA-9849-AC94-5046603FD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56763" y="4160838"/>
            <a:ext cx="0" cy="258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6" name="Line 26">
            <a:extLst>
              <a:ext uri="{FF2B5EF4-FFF2-40B4-BE49-F238E27FC236}">
                <a16:creationId xmlns:a16="http://schemas.microsoft.com/office/drawing/2014/main" id="{AF1B6077-4267-8148-A415-2E79606A4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56788" y="4095750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7" name="Freeform 27">
            <a:extLst>
              <a:ext uri="{FF2B5EF4-FFF2-40B4-BE49-F238E27FC236}">
                <a16:creationId xmlns:a16="http://schemas.microsoft.com/office/drawing/2014/main" id="{9A9552FC-2618-DE4E-AA93-3DEA5AED93C5}"/>
              </a:ext>
            </a:extLst>
          </p:cNvPr>
          <p:cNvSpPr>
            <a:spLocks/>
          </p:cNvSpPr>
          <p:nvPr/>
        </p:nvSpPr>
        <p:spPr bwMode="auto">
          <a:xfrm>
            <a:off x="5181600" y="4800600"/>
            <a:ext cx="4876800" cy="642938"/>
          </a:xfrm>
          <a:custGeom>
            <a:avLst/>
            <a:gdLst>
              <a:gd name="T0" fmla="*/ 0 w 4656"/>
              <a:gd name="T1" fmla="*/ 502464 h 952"/>
              <a:gd name="T2" fmla="*/ 1357460 w 4656"/>
              <a:gd name="T3" fmla="*/ 48626 h 952"/>
              <a:gd name="T4" fmla="*/ 2161880 w 4656"/>
              <a:gd name="T5" fmla="*/ 210711 h 952"/>
              <a:gd name="T6" fmla="*/ 2614367 w 4656"/>
              <a:gd name="T7" fmla="*/ 113460 h 952"/>
              <a:gd name="T8" fmla="*/ 3871274 w 4656"/>
              <a:gd name="T9" fmla="*/ 599715 h 952"/>
              <a:gd name="T10" fmla="*/ 4876800 w 4656"/>
              <a:gd name="T11" fmla="*/ 372796 h 9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56" h="952">
                <a:moveTo>
                  <a:pt x="0" y="744"/>
                </a:moveTo>
                <a:cubicBezTo>
                  <a:pt x="476" y="444"/>
                  <a:pt x="952" y="144"/>
                  <a:pt x="1296" y="72"/>
                </a:cubicBezTo>
                <a:cubicBezTo>
                  <a:pt x="1640" y="0"/>
                  <a:pt x="1864" y="296"/>
                  <a:pt x="2064" y="312"/>
                </a:cubicBezTo>
                <a:cubicBezTo>
                  <a:pt x="2264" y="328"/>
                  <a:pt x="2224" y="72"/>
                  <a:pt x="2496" y="168"/>
                </a:cubicBezTo>
                <a:cubicBezTo>
                  <a:pt x="2768" y="264"/>
                  <a:pt x="3336" y="824"/>
                  <a:pt x="3696" y="888"/>
                </a:cubicBezTo>
                <a:cubicBezTo>
                  <a:pt x="4056" y="952"/>
                  <a:pt x="4488" y="608"/>
                  <a:pt x="4656" y="55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4828" name="Line 28">
            <a:extLst>
              <a:ext uri="{FF2B5EF4-FFF2-40B4-BE49-F238E27FC236}">
                <a16:creationId xmlns:a16="http://schemas.microsoft.com/office/drawing/2014/main" id="{96DE5E81-8253-8648-921A-D03BAE1DB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425" y="5205414"/>
            <a:ext cx="0" cy="357187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29" name="Line 29">
            <a:extLst>
              <a:ext uri="{FF2B5EF4-FFF2-40B4-BE49-F238E27FC236}">
                <a16:creationId xmlns:a16="http://schemas.microsoft.com/office/drawing/2014/main" id="{25C01739-FB40-8145-BAAD-13AFEFD9C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4038" y="5121276"/>
            <a:ext cx="0" cy="4413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0" name="Line 30">
            <a:extLst>
              <a:ext uri="{FF2B5EF4-FFF2-40B4-BE49-F238E27FC236}">
                <a16:creationId xmlns:a16="http://schemas.microsoft.com/office/drawing/2014/main" id="{AB5C689C-81AC-4A4C-B110-915C000BF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5650" y="5043488"/>
            <a:ext cx="0" cy="51911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1" name="Line 31">
            <a:extLst>
              <a:ext uri="{FF2B5EF4-FFF2-40B4-BE49-F238E27FC236}">
                <a16:creationId xmlns:a16="http://schemas.microsoft.com/office/drawing/2014/main" id="{F99B4863-2630-E644-9AD6-97B60D54B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4978400"/>
            <a:ext cx="0" cy="5842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2" name="Line 32">
            <a:extLst>
              <a:ext uri="{FF2B5EF4-FFF2-40B4-BE49-F238E27FC236}">
                <a16:creationId xmlns:a16="http://schemas.microsoft.com/office/drawing/2014/main" id="{748E1F44-4AF4-5445-A223-B81FFE2BE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288" y="4913314"/>
            <a:ext cx="0" cy="649287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3" name="Line 33">
            <a:extLst>
              <a:ext uri="{FF2B5EF4-FFF2-40B4-BE49-F238E27FC236}">
                <a16:creationId xmlns:a16="http://schemas.microsoft.com/office/drawing/2014/main" id="{9566B00E-6E5C-7D48-B660-E6CC8FB5FA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8900" y="4865688"/>
            <a:ext cx="0" cy="69691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4" name="Line 34">
            <a:extLst>
              <a:ext uri="{FF2B5EF4-FFF2-40B4-BE49-F238E27FC236}">
                <a16:creationId xmlns:a16="http://schemas.microsoft.com/office/drawing/2014/main" id="{04148781-7B87-0141-B7C7-3DEC1D77D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8925" y="4849814"/>
            <a:ext cx="0" cy="712787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5" name="Line 35">
            <a:extLst>
              <a:ext uri="{FF2B5EF4-FFF2-40B4-BE49-F238E27FC236}">
                <a16:creationId xmlns:a16="http://schemas.microsoft.com/office/drawing/2014/main" id="{C3977185-55EA-0640-AACD-AA5F7F17D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0538" y="4865688"/>
            <a:ext cx="0" cy="69691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6" name="Line 36">
            <a:extLst>
              <a:ext uri="{FF2B5EF4-FFF2-40B4-BE49-F238E27FC236}">
                <a16:creationId xmlns:a16="http://schemas.microsoft.com/office/drawing/2014/main" id="{9264FEBF-5D94-3047-814C-5F8C9EAE6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4922838"/>
            <a:ext cx="0" cy="63976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7" name="Line 37">
            <a:extLst>
              <a:ext uri="{FF2B5EF4-FFF2-40B4-BE49-F238E27FC236}">
                <a16:creationId xmlns:a16="http://schemas.microsoft.com/office/drawing/2014/main" id="{E4EDC2DE-6FD3-FC43-B617-782528940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2175" y="4991100"/>
            <a:ext cx="0" cy="5715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8" name="Line 38">
            <a:extLst>
              <a:ext uri="{FF2B5EF4-FFF2-40B4-BE49-F238E27FC236}">
                <a16:creationId xmlns:a16="http://schemas.microsoft.com/office/drawing/2014/main" id="{A9E070B6-2394-5445-B93C-AA9B77689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3788" y="5011738"/>
            <a:ext cx="0" cy="55086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39" name="Line 39">
            <a:extLst>
              <a:ext uri="{FF2B5EF4-FFF2-40B4-BE49-F238E27FC236}">
                <a16:creationId xmlns:a16="http://schemas.microsoft.com/office/drawing/2014/main" id="{106C9D5B-40DA-2643-9FD6-0C3516A9C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5400" y="4913314"/>
            <a:ext cx="0" cy="649287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0" name="Line 40">
            <a:extLst>
              <a:ext uri="{FF2B5EF4-FFF2-40B4-BE49-F238E27FC236}">
                <a16:creationId xmlns:a16="http://schemas.microsoft.com/office/drawing/2014/main" id="{775984CB-BC29-ED48-BC7A-B2F1D5B15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7013" y="4938714"/>
            <a:ext cx="0" cy="623887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1" name="Line 41">
            <a:extLst>
              <a:ext uri="{FF2B5EF4-FFF2-40B4-BE49-F238E27FC236}">
                <a16:creationId xmlns:a16="http://schemas.microsoft.com/office/drawing/2014/main" id="{4A40DE04-EB51-AE48-A0EB-5666F62AF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7038" y="5011738"/>
            <a:ext cx="0" cy="55086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2" name="Line 42">
            <a:extLst>
              <a:ext uri="{FF2B5EF4-FFF2-40B4-BE49-F238E27FC236}">
                <a16:creationId xmlns:a16="http://schemas.microsoft.com/office/drawing/2014/main" id="{34A14812-92E6-C642-99D2-8D4FDF3081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8650" y="5108576"/>
            <a:ext cx="0" cy="4540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3" name="Line 43">
            <a:extLst>
              <a:ext uri="{FF2B5EF4-FFF2-40B4-BE49-F238E27FC236}">
                <a16:creationId xmlns:a16="http://schemas.microsoft.com/office/drawing/2014/main" id="{023E42E6-7596-4C4E-86C4-5382B784A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0263" y="5205414"/>
            <a:ext cx="0" cy="357187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4" name="Line 44">
            <a:extLst>
              <a:ext uri="{FF2B5EF4-FFF2-40B4-BE49-F238E27FC236}">
                <a16:creationId xmlns:a16="http://schemas.microsoft.com/office/drawing/2014/main" id="{A771B204-D685-C549-BA2A-9D21BADA8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50288" y="5270500"/>
            <a:ext cx="0" cy="2921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5" name="Line 45">
            <a:extLst>
              <a:ext uri="{FF2B5EF4-FFF2-40B4-BE49-F238E27FC236}">
                <a16:creationId xmlns:a16="http://schemas.microsoft.com/office/drawing/2014/main" id="{7857ED28-23D3-8842-A07A-8790959AB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1900" y="5367338"/>
            <a:ext cx="0" cy="19526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6" name="Line 46">
            <a:extLst>
              <a:ext uri="{FF2B5EF4-FFF2-40B4-BE49-F238E27FC236}">
                <a16:creationId xmlns:a16="http://schemas.microsoft.com/office/drawing/2014/main" id="{BEDA9C54-8457-2346-951A-484DCF17F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53513" y="5400676"/>
            <a:ext cx="0" cy="1619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7" name="Line 47">
            <a:extLst>
              <a:ext uri="{FF2B5EF4-FFF2-40B4-BE49-F238E27FC236}">
                <a16:creationId xmlns:a16="http://schemas.microsoft.com/office/drawing/2014/main" id="{B4260B5A-E96C-5D4A-86CF-0E209A57D5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53538" y="5400676"/>
            <a:ext cx="0" cy="1619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8" name="Line 48">
            <a:extLst>
              <a:ext uri="{FF2B5EF4-FFF2-40B4-BE49-F238E27FC236}">
                <a16:creationId xmlns:a16="http://schemas.microsoft.com/office/drawing/2014/main" id="{3221C39F-A241-E844-B06F-37958A826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55150" y="5367338"/>
            <a:ext cx="0" cy="19526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49" name="Line 49">
            <a:extLst>
              <a:ext uri="{FF2B5EF4-FFF2-40B4-BE49-F238E27FC236}">
                <a16:creationId xmlns:a16="http://schemas.microsoft.com/office/drawing/2014/main" id="{37BEDA00-AD7F-6145-AEB4-73BD4E47CE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56763" y="5303838"/>
            <a:ext cx="0" cy="25876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50" name="Line 50">
            <a:extLst>
              <a:ext uri="{FF2B5EF4-FFF2-40B4-BE49-F238E27FC236}">
                <a16:creationId xmlns:a16="http://schemas.microsoft.com/office/drawing/2014/main" id="{6A85D232-0A00-044B-AD02-8CDF60A07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56788" y="5238750"/>
            <a:ext cx="0" cy="32385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4851" name="Rectangle 51">
            <a:extLst>
              <a:ext uri="{FF2B5EF4-FFF2-40B4-BE49-F238E27FC236}">
                <a16:creationId xmlns:a16="http://schemas.microsoft.com/office/drawing/2014/main" id="{F08F48ED-B589-B24E-9530-77E450EA0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1" y="1371600"/>
            <a:ext cx="3554413" cy="5105400"/>
          </a:xfrm>
        </p:spPr>
        <p:txBody>
          <a:bodyPr/>
          <a:lstStyle/>
          <a:p>
            <a:pPr eaLnBrk="1" hangingPunct="1"/>
            <a:endParaRPr lang="en-US" altLang="zh-CN" sz="1800"/>
          </a:p>
          <a:p>
            <a:pPr eaLnBrk="1" hangingPunct="1"/>
            <a:endParaRPr lang="en-US" altLang="zh-CN" sz="1800"/>
          </a:p>
          <a:p>
            <a:pPr eaLnBrk="1" hangingPunct="1"/>
            <a:r>
              <a:rPr lang="en-US" altLang="zh-CN" sz="1800"/>
              <a:t>Original signal</a:t>
            </a:r>
          </a:p>
          <a:p>
            <a:pPr eaLnBrk="1" hangingPunct="1"/>
            <a:endParaRPr lang="en-US" altLang="zh-CN" sz="1800"/>
          </a:p>
          <a:p>
            <a:pPr eaLnBrk="1" hangingPunct="1"/>
            <a:endParaRPr lang="en-US" altLang="zh-CN" sz="1800"/>
          </a:p>
          <a:p>
            <a:pPr eaLnBrk="1" hangingPunct="1"/>
            <a:r>
              <a:rPr lang="en-US" altLang="zh-CN" sz="1800"/>
              <a:t>Point sampled at relatively high frequency</a:t>
            </a:r>
          </a:p>
          <a:p>
            <a:pPr eaLnBrk="1" hangingPunct="1"/>
            <a:endParaRPr lang="en-US" altLang="zh-CN" sz="1800"/>
          </a:p>
          <a:p>
            <a:pPr eaLnBrk="1" hangingPunct="1"/>
            <a:endParaRPr lang="en-US" altLang="zh-CN" sz="1800"/>
          </a:p>
          <a:p>
            <a:pPr eaLnBrk="1" hangingPunct="1"/>
            <a:r>
              <a:rPr lang="en-US" altLang="zh-CN" sz="1800"/>
              <a:t>Reconstructed signal</a:t>
            </a:r>
          </a:p>
        </p:txBody>
      </p:sp>
      <p:sp>
        <p:nvSpPr>
          <p:cNvPr id="844852" name="Freeform 52">
            <a:extLst>
              <a:ext uri="{FF2B5EF4-FFF2-40B4-BE49-F238E27FC236}">
                <a16:creationId xmlns:a16="http://schemas.microsoft.com/office/drawing/2014/main" id="{1D82DB03-D2C9-ED4D-A6F9-32DCAEE8AF48}"/>
              </a:ext>
            </a:extLst>
          </p:cNvPr>
          <p:cNvSpPr>
            <a:spLocks/>
          </p:cNvSpPr>
          <p:nvPr/>
        </p:nvSpPr>
        <p:spPr bwMode="auto">
          <a:xfrm>
            <a:off x="5181600" y="3657600"/>
            <a:ext cx="4876800" cy="642938"/>
          </a:xfrm>
          <a:custGeom>
            <a:avLst/>
            <a:gdLst>
              <a:gd name="T0" fmla="*/ 0 w 4656"/>
              <a:gd name="T1" fmla="*/ 502464 h 952"/>
              <a:gd name="T2" fmla="*/ 1357460 w 4656"/>
              <a:gd name="T3" fmla="*/ 48626 h 952"/>
              <a:gd name="T4" fmla="*/ 2161880 w 4656"/>
              <a:gd name="T5" fmla="*/ 210711 h 952"/>
              <a:gd name="T6" fmla="*/ 2614367 w 4656"/>
              <a:gd name="T7" fmla="*/ 113460 h 952"/>
              <a:gd name="T8" fmla="*/ 3871274 w 4656"/>
              <a:gd name="T9" fmla="*/ 599715 h 952"/>
              <a:gd name="T10" fmla="*/ 4876800 w 4656"/>
              <a:gd name="T11" fmla="*/ 372796 h 9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56" h="952">
                <a:moveTo>
                  <a:pt x="0" y="744"/>
                </a:moveTo>
                <a:cubicBezTo>
                  <a:pt x="476" y="444"/>
                  <a:pt x="952" y="144"/>
                  <a:pt x="1296" y="72"/>
                </a:cubicBezTo>
                <a:cubicBezTo>
                  <a:pt x="1640" y="0"/>
                  <a:pt x="1864" y="296"/>
                  <a:pt x="2064" y="312"/>
                </a:cubicBezTo>
                <a:cubicBezTo>
                  <a:pt x="2264" y="328"/>
                  <a:pt x="2224" y="72"/>
                  <a:pt x="2496" y="168"/>
                </a:cubicBezTo>
                <a:cubicBezTo>
                  <a:pt x="2768" y="264"/>
                  <a:pt x="3336" y="824"/>
                  <a:pt x="3696" y="888"/>
                </a:cubicBezTo>
                <a:cubicBezTo>
                  <a:pt x="4056" y="952"/>
                  <a:pt x="4488" y="608"/>
                  <a:pt x="4656" y="552"/>
                </a:cubicBezTo>
              </a:path>
            </a:pathLst>
          </a:custGeom>
          <a:noFill/>
          <a:ln w="12700" cap="flat" cmpd="sng">
            <a:solidFill>
              <a:srgbClr val="8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BA3701DE-C6FA-0E43-8E82-C5508D0D0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E94E8C-E13B-2F44-9B1D-805CBA81DB74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18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5826" name="Rectangle 2">
            <a:extLst>
              <a:ext uri="{FF2B5EF4-FFF2-40B4-BE49-F238E27FC236}">
                <a16:creationId xmlns:a16="http://schemas.microsoft.com/office/drawing/2014/main" id="{50C768BD-B785-6546-A3A8-5DB017940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88926"/>
            <a:ext cx="83820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/>
              <a:t>High Frequency Signals</a:t>
            </a:r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E7067943-A369-E341-815E-782FA6A33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1" y="1371600"/>
            <a:ext cx="3554413" cy="5105400"/>
          </a:xfrm>
        </p:spPr>
        <p:txBody>
          <a:bodyPr/>
          <a:lstStyle/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Original signal</a:t>
            </a:r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Point sampled at relatively low frequency</a:t>
            </a:r>
          </a:p>
          <a:p>
            <a:pPr eaLnBrk="1" hangingPunct="1"/>
            <a:endParaRPr lang="en-US" altLang="zh-CN" sz="1600"/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Reconstructed signal</a:t>
            </a:r>
          </a:p>
        </p:txBody>
      </p:sp>
      <p:sp>
        <p:nvSpPr>
          <p:cNvPr id="845828" name="Freeform 4">
            <a:extLst>
              <a:ext uri="{FF2B5EF4-FFF2-40B4-BE49-F238E27FC236}">
                <a16:creationId xmlns:a16="http://schemas.microsoft.com/office/drawing/2014/main" id="{01755B3D-2F73-3340-8712-8C02C5563420}"/>
              </a:ext>
            </a:extLst>
          </p:cNvPr>
          <p:cNvSpPr>
            <a:spLocks/>
          </p:cNvSpPr>
          <p:nvPr/>
        </p:nvSpPr>
        <p:spPr bwMode="auto">
          <a:xfrm>
            <a:off x="5181600" y="1981200"/>
            <a:ext cx="4648200" cy="876300"/>
          </a:xfrm>
          <a:custGeom>
            <a:avLst/>
            <a:gdLst>
              <a:gd name="T0" fmla="*/ 0 w 2928"/>
              <a:gd name="T1" fmla="*/ 501881 h 880"/>
              <a:gd name="T2" fmla="*/ 152400 w 2928"/>
              <a:gd name="T3" fmla="*/ 167294 h 880"/>
              <a:gd name="T4" fmla="*/ 381000 w 2928"/>
              <a:gd name="T5" fmla="*/ 310688 h 880"/>
              <a:gd name="T6" fmla="*/ 533400 w 2928"/>
              <a:gd name="T7" fmla="*/ 167294 h 880"/>
              <a:gd name="T8" fmla="*/ 762000 w 2928"/>
              <a:gd name="T9" fmla="*/ 406285 h 880"/>
              <a:gd name="T10" fmla="*/ 1066800 w 2928"/>
              <a:gd name="T11" fmla="*/ 406285 h 880"/>
              <a:gd name="T12" fmla="*/ 1143000 w 2928"/>
              <a:gd name="T13" fmla="*/ 549679 h 880"/>
              <a:gd name="T14" fmla="*/ 1447800 w 2928"/>
              <a:gd name="T15" fmla="*/ 549679 h 880"/>
              <a:gd name="T16" fmla="*/ 1524000 w 2928"/>
              <a:gd name="T17" fmla="*/ 454083 h 880"/>
              <a:gd name="T18" fmla="*/ 1752600 w 2928"/>
              <a:gd name="T19" fmla="*/ 454083 h 880"/>
              <a:gd name="T20" fmla="*/ 1981200 w 2928"/>
              <a:gd name="T21" fmla="*/ 645275 h 880"/>
              <a:gd name="T22" fmla="*/ 2133600 w 2928"/>
              <a:gd name="T23" fmla="*/ 119495 h 880"/>
              <a:gd name="T24" fmla="*/ 2286000 w 2928"/>
              <a:gd name="T25" fmla="*/ 597477 h 880"/>
              <a:gd name="T26" fmla="*/ 2438400 w 2928"/>
              <a:gd name="T27" fmla="*/ 71697 h 880"/>
              <a:gd name="T28" fmla="*/ 2514600 w 2928"/>
              <a:gd name="T29" fmla="*/ 788670 h 880"/>
              <a:gd name="T30" fmla="*/ 2590800 w 2928"/>
              <a:gd name="T31" fmla="*/ 501881 h 880"/>
              <a:gd name="T32" fmla="*/ 2819400 w 2928"/>
              <a:gd name="T33" fmla="*/ 836468 h 880"/>
              <a:gd name="T34" fmla="*/ 3048000 w 2928"/>
              <a:gd name="T35" fmla="*/ 262890 h 880"/>
              <a:gd name="T36" fmla="*/ 3200400 w 2928"/>
              <a:gd name="T37" fmla="*/ 406285 h 880"/>
              <a:gd name="T38" fmla="*/ 3505200 w 2928"/>
              <a:gd name="T39" fmla="*/ 71697 h 880"/>
              <a:gd name="T40" fmla="*/ 3657600 w 2928"/>
              <a:gd name="T41" fmla="*/ 215092 h 880"/>
              <a:gd name="T42" fmla="*/ 3886200 w 2928"/>
              <a:gd name="T43" fmla="*/ 71697 h 880"/>
              <a:gd name="T44" fmla="*/ 4038600 w 2928"/>
              <a:gd name="T45" fmla="*/ 645275 h 880"/>
              <a:gd name="T46" fmla="*/ 4191000 w 2928"/>
              <a:gd name="T47" fmla="*/ 262890 h 880"/>
              <a:gd name="T48" fmla="*/ 4495800 w 2928"/>
              <a:gd name="T49" fmla="*/ 693074 h 880"/>
              <a:gd name="T50" fmla="*/ 4648200 w 2928"/>
              <a:gd name="T51" fmla="*/ 406285 h 8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28" h="880">
                <a:moveTo>
                  <a:pt x="0" y="504"/>
                </a:moveTo>
                <a:cubicBezTo>
                  <a:pt x="28" y="352"/>
                  <a:pt x="56" y="200"/>
                  <a:pt x="96" y="168"/>
                </a:cubicBezTo>
                <a:cubicBezTo>
                  <a:pt x="136" y="136"/>
                  <a:pt x="200" y="312"/>
                  <a:pt x="240" y="312"/>
                </a:cubicBezTo>
                <a:cubicBezTo>
                  <a:pt x="280" y="312"/>
                  <a:pt x="296" y="152"/>
                  <a:pt x="336" y="168"/>
                </a:cubicBezTo>
                <a:cubicBezTo>
                  <a:pt x="376" y="184"/>
                  <a:pt x="424" y="368"/>
                  <a:pt x="480" y="408"/>
                </a:cubicBezTo>
                <a:cubicBezTo>
                  <a:pt x="536" y="448"/>
                  <a:pt x="632" y="384"/>
                  <a:pt x="672" y="408"/>
                </a:cubicBezTo>
                <a:cubicBezTo>
                  <a:pt x="712" y="432"/>
                  <a:pt x="680" y="528"/>
                  <a:pt x="720" y="552"/>
                </a:cubicBezTo>
                <a:cubicBezTo>
                  <a:pt x="760" y="576"/>
                  <a:pt x="872" y="568"/>
                  <a:pt x="912" y="552"/>
                </a:cubicBezTo>
                <a:cubicBezTo>
                  <a:pt x="952" y="536"/>
                  <a:pt x="928" y="472"/>
                  <a:pt x="960" y="456"/>
                </a:cubicBezTo>
                <a:cubicBezTo>
                  <a:pt x="992" y="440"/>
                  <a:pt x="1056" y="424"/>
                  <a:pt x="1104" y="456"/>
                </a:cubicBezTo>
                <a:cubicBezTo>
                  <a:pt x="1152" y="488"/>
                  <a:pt x="1208" y="704"/>
                  <a:pt x="1248" y="648"/>
                </a:cubicBezTo>
                <a:cubicBezTo>
                  <a:pt x="1288" y="592"/>
                  <a:pt x="1312" y="128"/>
                  <a:pt x="1344" y="120"/>
                </a:cubicBezTo>
                <a:cubicBezTo>
                  <a:pt x="1376" y="112"/>
                  <a:pt x="1408" y="608"/>
                  <a:pt x="1440" y="600"/>
                </a:cubicBezTo>
                <a:cubicBezTo>
                  <a:pt x="1472" y="592"/>
                  <a:pt x="1512" y="40"/>
                  <a:pt x="1536" y="72"/>
                </a:cubicBezTo>
                <a:cubicBezTo>
                  <a:pt x="1560" y="104"/>
                  <a:pt x="1568" y="720"/>
                  <a:pt x="1584" y="792"/>
                </a:cubicBezTo>
                <a:cubicBezTo>
                  <a:pt x="1600" y="864"/>
                  <a:pt x="1600" y="496"/>
                  <a:pt x="1632" y="504"/>
                </a:cubicBezTo>
                <a:cubicBezTo>
                  <a:pt x="1664" y="512"/>
                  <a:pt x="1728" y="880"/>
                  <a:pt x="1776" y="840"/>
                </a:cubicBezTo>
                <a:cubicBezTo>
                  <a:pt x="1824" y="800"/>
                  <a:pt x="1880" y="336"/>
                  <a:pt x="1920" y="264"/>
                </a:cubicBezTo>
                <a:cubicBezTo>
                  <a:pt x="1960" y="192"/>
                  <a:pt x="1968" y="440"/>
                  <a:pt x="2016" y="408"/>
                </a:cubicBezTo>
                <a:cubicBezTo>
                  <a:pt x="2064" y="376"/>
                  <a:pt x="2160" y="104"/>
                  <a:pt x="2208" y="72"/>
                </a:cubicBezTo>
                <a:cubicBezTo>
                  <a:pt x="2256" y="40"/>
                  <a:pt x="2264" y="216"/>
                  <a:pt x="2304" y="216"/>
                </a:cubicBezTo>
                <a:cubicBezTo>
                  <a:pt x="2344" y="216"/>
                  <a:pt x="2408" y="0"/>
                  <a:pt x="2448" y="72"/>
                </a:cubicBezTo>
                <a:cubicBezTo>
                  <a:pt x="2488" y="144"/>
                  <a:pt x="2512" y="616"/>
                  <a:pt x="2544" y="648"/>
                </a:cubicBezTo>
                <a:cubicBezTo>
                  <a:pt x="2576" y="680"/>
                  <a:pt x="2592" y="256"/>
                  <a:pt x="2640" y="264"/>
                </a:cubicBezTo>
                <a:cubicBezTo>
                  <a:pt x="2688" y="272"/>
                  <a:pt x="2784" y="672"/>
                  <a:pt x="2832" y="696"/>
                </a:cubicBezTo>
                <a:cubicBezTo>
                  <a:pt x="2880" y="720"/>
                  <a:pt x="2912" y="448"/>
                  <a:pt x="2928" y="40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5829" name="Line 5">
            <a:extLst>
              <a:ext uri="{FF2B5EF4-FFF2-40B4-BE49-F238E27FC236}">
                <a16:creationId xmlns:a16="http://schemas.microsoft.com/office/drawing/2014/main" id="{50B39849-DF3B-F445-993F-30B87B445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0" name="Line 6">
            <a:extLst>
              <a:ext uri="{FF2B5EF4-FFF2-40B4-BE49-F238E27FC236}">
                <a16:creationId xmlns:a16="http://schemas.microsoft.com/office/drawing/2014/main" id="{8639D033-D0C7-0F43-B85F-EF06D28EA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1" name="Line 7">
            <a:extLst>
              <a:ext uri="{FF2B5EF4-FFF2-40B4-BE49-F238E27FC236}">
                <a16:creationId xmlns:a16="http://schemas.microsoft.com/office/drawing/2014/main" id="{787ADBD4-0CA1-4D4A-9049-204D6F8A4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766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2" name="Line 8">
            <a:extLst>
              <a:ext uri="{FF2B5EF4-FFF2-40B4-BE49-F238E27FC236}">
                <a16:creationId xmlns:a16="http://schemas.microsoft.com/office/drawing/2014/main" id="{E1CFB77D-1833-224C-AFA5-ACDEDD688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3" name="Line 9">
            <a:extLst>
              <a:ext uri="{FF2B5EF4-FFF2-40B4-BE49-F238E27FC236}">
                <a16:creationId xmlns:a16="http://schemas.microsoft.com/office/drawing/2014/main" id="{695DD1F9-936D-3C41-B26F-F66014936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257550"/>
            <a:ext cx="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4" name="Line 10">
            <a:extLst>
              <a:ext uri="{FF2B5EF4-FFF2-40B4-BE49-F238E27FC236}">
                <a16:creationId xmlns:a16="http://schemas.microsoft.com/office/drawing/2014/main" id="{FAD0E983-FA1B-1347-8063-68C1272C7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37719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5" name="Line 11">
            <a:extLst>
              <a:ext uri="{FF2B5EF4-FFF2-40B4-BE49-F238E27FC236}">
                <a16:creationId xmlns:a16="http://schemas.microsoft.com/office/drawing/2014/main" id="{3A2CB3FF-DA59-C64A-8FB8-FA949C49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533900"/>
            <a:ext cx="0" cy="762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6" name="Line 12">
            <a:extLst>
              <a:ext uri="{FF2B5EF4-FFF2-40B4-BE49-F238E27FC236}">
                <a16:creationId xmlns:a16="http://schemas.microsoft.com/office/drawing/2014/main" id="{C15BCD22-1995-8B49-BFE8-49D2FEFDE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914900"/>
            <a:ext cx="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7" name="Line 13">
            <a:extLst>
              <a:ext uri="{FF2B5EF4-FFF2-40B4-BE49-F238E27FC236}">
                <a16:creationId xmlns:a16="http://schemas.microsoft.com/office/drawing/2014/main" id="{AA0515B6-1ED9-1747-BA9A-AFA223C3A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57700"/>
            <a:ext cx="0" cy="8382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8" name="Line 14">
            <a:extLst>
              <a:ext uri="{FF2B5EF4-FFF2-40B4-BE49-F238E27FC236}">
                <a16:creationId xmlns:a16="http://schemas.microsoft.com/office/drawing/2014/main" id="{B33B23E9-89BB-694B-9DF5-76A9E0267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610100"/>
            <a:ext cx="0" cy="6858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39" name="Line 15">
            <a:extLst>
              <a:ext uri="{FF2B5EF4-FFF2-40B4-BE49-F238E27FC236}">
                <a16:creationId xmlns:a16="http://schemas.microsoft.com/office/drawing/2014/main" id="{754B1C4D-3DDF-7B49-B11B-B6595A0C2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438650"/>
            <a:ext cx="0" cy="85725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40" name="Line 16">
            <a:extLst>
              <a:ext uri="{FF2B5EF4-FFF2-40B4-BE49-F238E27FC236}">
                <a16:creationId xmlns:a16="http://schemas.microsoft.com/office/drawing/2014/main" id="{EAC35E89-D4D6-DD4F-A752-1B6EFA56B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4953000"/>
            <a:ext cx="0" cy="3429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5841" name="Freeform 17">
            <a:extLst>
              <a:ext uri="{FF2B5EF4-FFF2-40B4-BE49-F238E27FC236}">
                <a16:creationId xmlns:a16="http://schemas.microsoft.com/office/drawing/2014/main" id="{1784A020-4E49-814D-9244-D1CEEE321825}"/>
              </a:ext>
            </a:extLst>
          </p:cNvPr>
          <p:cNvSpPr>
            <a:spLocks/>
          </p:cNvSpPr>
          <p:nvPr/>
        </p:nvSpPr>
        <p:spPr bwMode="auto">
          <a:xfrm>
            <a:off x="5486400" y="4406900"/>
            <a:ext cx="4648200" cy="571500"/>
          </a:xfrm>
          <a:custGeom>
            <a:avLst/>
            <a:gdLst>
              <a:gd name="T0" fmla="*/ 0 w 2928"/>
              <a:gd name="T1" fmla="*/ 203200 h 360"/>
              <a:gd name="T2" fmla="*/ 228600 w 2928"/>
              <a:gd name="T3" fmla="*/ 127000 h 360"/>
              <a:gd name="T4" fmla="*/ 990600 w 2928"/>
              <a:gd name="T5" fmla="*/ 508000 h 360"/>
              <a:gd name="T6" fmla="*/ 1828800 w 2928"/>
              <a:gd name="T7" fmla="*/ 50800 h 360"/>
              <a:gd name="T8" fmla="*/ 2743200 w 2928"/>
              <a:gd name="T9" fmla="*/ 203200 h 360"/>
              <a:gd name="T10" fmla="*/ 3505200 w 2928"/>
              <a:gd name="T11" fmla="*/ 50800 h 360"/>
              <a:gd name="T12" fmla="*/ 4267200 w 2928"/>
              <a:gd name="T13" fmla="*/ 508000 h 360"/>
              <a:gd name="T14" fmla="*/ 4648200 w 2928"/>
              <a:gd name="T15" fmla="*/ 431800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28" h="360">
                <a:moveTo>
                  <a:pt x="0" y="128"/>
                </a:moveTo>
                <a:cubicBezTo>
                  <a:pt x="20" y="88"/>
                  <a:pt x="40" y="48"/>
                  <a:pt x="144" y="80"/>
                </a:cubicBezTo>
                <a:cubicBezTo>
                  <a:pt x="248" y="112"/>
                  <a:pt x="456" y="328"/>
                  <a:pt x="624" y="320"/>
                </a:cubicBezTo>
                <a:cubicBezTo>
                  <a:pt x="792" y="312"/>
                  <a:pt x="968" y="64"/>
                  <a:pt x="1152" y="32"/>
                </a:cubicBezTo>
                <a:cubicBezTo>
                  <a:pt x="1336" y="0"/>
                  <a:pt x="1552" y="128"/>
                  <a:pt x="1728" y="128"/>
                </a:cubicBezTo>
                <a:cubicBezTo>
                  <a:pt x="1904" y="128"/>
                  <a:pt x="2048" y="0"/>
                  <a:pt x="2208" y="32"/>
                </a:cubicBezTo>
                <a:cubicBezTo>
                  <a:pt x="2368" y="64"/>
                  <a:pt x="2568" y="280"/>
                  <a:pt x="2688" y="320"/>
                </a:cubicBezTo>
                <a:cubicBezTo>
                  <a:pt x="2808" y="360"/>
                  <a:pt x="2868" y="316"/>
                  <a:pt x="2928" y="27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5842" name="Freeform 18">
            <a:extLst>
              <a:ext uri="{FF2B5EF4-FFF2-40B4-BE49-F238E27FC236}">
                <a16:creationId xmlns:a16="http://schemas.microsoft.com/office/drawing/2014/main" id="{EFDE5D0D-4BD3-044C-8BCE-2C03CBDAA75B}"/>
              </a:ext>
            </a:extLst>
          </p:cNvPr>
          <p:cNvSpPr>
            <a:spLocks/>
          </p:cNvSpPr>
          <p:nvPr/>
        </p:nvSpPr>
        <p:spPr bwMode="auto">
          <a:xfrm>
            <a:off x="5181600" y="3162300"/>
            <a:ext cx="4648200" cy="876300"/>
          </a:xfrm>
          <a:custGeom>
            <a:avLst/>
            <a:gdLst>
              <a:gd name="T0" fmla="*/ 0 w 2928"/>
              <a:gd name="T1" fmla="*/ 501881 h 880"/>
              <a:gd name="T2" fmla="*/ 152400 w 2928"/>
              <a:gd name="T3" fmla="*/ 167294 h 880"/>
              <a:gd name="T4" fmla="*/ 381000 w 2928"/>
              <a:gd name="T5" fmla="*/ 310688 h 880"/>
              <a:gd name="T6" fmla="*/ 533400 w 2928"/>
              <a:gd name="T7" fmla="*/ 167294 h 880"/>
              <a:gd name="T8" fmla="*/ 762000 w 2928"/>
              <a:gd name="T9" fmla="*/ 406285 h 880"/>
              <a:gd name="T10" fmla="*/ 1066800 w 2928"/>
              <a:gd name="T11" fmla="*/ 406285 h 880"/>
              <a:gd name="T12" fmla="*/ 1143000 w 2928"/>
              <a:gd name="T13" fmla="*/ 549679 h 880"/>
              <a:gd name="T14" fmla="*/ 1447800 w 2928"/>
              <a:gd name="T15" fmla="*/ 549679 h 880"/>
              <a:gd name="T16" fmla="*/ 1524000 w 2928"/>
              <a:gd name="T17" fmla="*/ 454083 h 880"/>
              <a:gd name="T18" fmla="*/ 1752600 w 2928"/>
              <a:gd name="T19" fmla="*/ 454083 h 880"/>
              <a:gd name="T20" fmla="*/ 1981200 w 2928"/>
              <a:gd name="T21" fmla="*/ 645275 h 880"/>
              <a:gd name="T22" fmla="*/ 2133600 w 2928"/>
              <a:gd name="T23" fmla="*/ 119495 h 880"/>
              <a:gd name="T24" fmla="*/ 2286000 w 2928"/>
              <a:gd name="T25" fmla="*/ 597477 h 880"/>
              <a:gd name="T26" fmla="*/ 2438400 w 2928"/>
              <a:gd name="T27" fmla="*/ 71697 h 880"/>
              <a:gd name="T28" fmla="*/ 2514600 w 2928"/>
              <a:gd name="T29" fmla="*/ 788670 h 880"/>
              <a:gd name="T30" fmla="*/ 2590800 w 2928"/>
              <a:gd name="T31" fmla="*/ 501881 h 880"/>
              <a:gd name="T32" fmla="*/ 2819400 w 2928"/>
              <a:gd name="T33" fmla="*/ 836468 h 880"/>
              <a:gd name="T34" fmla="*/ 3048000 w 2928"/>
              <a:gd name="T35" fmla="*/ 262890 h 880"/>
              <a:gd name="T36" fmla="*/ 3200400 w 2928"/>
              <a:gd name="T37" fmla="*/ 406285 h 880"/>
              <a:gd name="T38" fmla="*/ 3505200 w 2928"/>
              <a:gd name="T39" fmla="*/ 71697 h 880"/>
              <a:gd name="T40" fmla="*/ 3657600 w 2928"/>
              <a:gd name="T41" fmla="*/ 215092 h 880"/>
              <a:gd name="T42" fmla="*/ 3886200 w 2928"/>
              <a:gd name="T43" fmla="*/ 71697 h 880"/>
              <a:gd name="T44" fmla="*/ 4038600 w 2928"/>
              <a:gd name="T45" fmla="*/ 645275 h 880"/>
              <a:gd name="T46" fmla="*/ 4191000 w 2928"/>
              <a:gd name="T47" fmla="*/ 262890 h 880"/>
              <a:gd name="T48" fmla="*/ 4495800 w 2928"/>
              <a:gd name="T49" fmla="*/ 693074 h 880"/>
              <a:gd name="T50" fmla="*/ 4648200 w 2928"/>
              <a:gd name="T51" fmla="*/ 406285 h 8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28" h="880">
                <a:moveTo>
                  <a:pt x="0" y="504"/>
                </a:moveTo>
                <a:cubicBezTo>
                  <a:pt x="28" y="352"/>
                  <a:pt x="56" y="200"/>
                  <a:pt x="96" y="168"/>
                </a:cubicBezTo>
                <a:cubicBezTo>
                  <a:pt x="136" y="136"/>
                  <a:pt x="200" y="312"/>
                  <a:pt x="240" y="312"/>
                </a:cubicBezTo>
                <a:cubicBezTo>
                  <a:pt x="280" y="312"/>
                  <a:pt x="296" y="152"/>
                  <a:pt x="336" y="168"/>
                </a:cubicBezTo>
                <a:cubicBezTo>
                  <a:pt x="376" y="184"/>
                  <a:pt x="424" y="368"/>
                  <a:pt x="480" y="408"/>
                </a:cubicBezTo>
                <a:cubicBezTo>
                  <a:pt x="536" y="448"/>
                  <a:pt x="632" y="384"/>
                  <a:pt x="672" y="408"/>
                </a:cubicBezTo>
                <a:cubicBezTo>
                  <a:pt x="712" y="432"/>
                  <a:pt x="680" y="528"/>
                  <a:pt x="720" y="552"/>
                </a:cubicBezTo>
                <a:cubicBezTo>
                  <a:pt x="760" y="576"/>
                  <a:pt x="872" y="568"/>
                  <a:pt x="912" y="552"/>
                </a:cubicBezTo>
                <a:cubicBezTo>
                  <a:pt x="952" y="536"/>
                  <a:pt x="928" y="472"/>
                  <a:pt x="960" y="456"/>
                </a:cubicBezTo>
                <a:cubicBezTo>
                  <a:pt x="992" y="440"/>
                  <a:pt x="1056" y="424"/>
                  <a:pt x="1104" y="456"/>
                </a:cubicBezTo>
                <a:cubicBezTo>
                  <a:pt x="1152" y="488"/>
                  <a:pt x="1208" y="704"/>
                  <a:pt x="1248" y="648"/>
                </a:cubicBezTo>
                <a:cubicBezTo>
                  <a:pt x="1288" y="592"/>
                  <a:pt x="1312" y="128"/>
                  <a:pt x="1344" y="120"/>
                </a:cubicBezTo>
                <a:cubicBezTo>
                  <a:pt x="1376" y="112"/>
                  <a:pt x="1408" y="608"/>
                  <a:pt x="1440" y="600"/>
                </a:cubicBezTo>
                <a:cubicBezTo>
                  <a:pt x="1472" y="592"/>
                  <a:pt x="1512" y="40"/>
                  <a:pt x="1536" y="72"/>
                </a:cubicBezTo>
                <a:cubicBezTo>
                  <a:pt x="1560" y="104"/>
                  <a:pt x="1568" y="720"/>
                  <a:pt x="1584" y="792"/>
                </a:cubicBezTo>
                <a:cubicBezTo>
                  <a:pt x="1600" y="864"/>
                  <a:pt x="1600" y="496"/>
                  <a:pt x="1632" y="504"/>
                </a:cubicBezTo>
                <a:cubicBezTo>
                  <a:pt x="1664" y="512"/>
                  <a:pt x="1728" y="880"/>
                  <a:pt x="1776" y="840"/>
                </a:cubicBezTo>
                <a:cubicBezTo>
                  <a:pt x="1824" y="800"/>
                  <a:pt x="1880" y="336"/>
                  <a:pt x="1920" y="264"/>
                </a:cubicBezTo>
                <a:cubicBezTo>
                  <a:pt x="1960" y="192"/>
                  <a:pt x="1968" y="440"/>
                  <a:pt x="2016" y="408"/>
                </a:cubicBezTo>
                <a:cubicBezTo>
                  <a:pt x="2064" y="376"/>
                  <a:pt x="2160" y="104"/>
                  <a:pt x="2208" y="72"/>
                </a:cubicBezTo>
                <a:cubicBezTo>
                  <a:pt x="2256" y="40"/>
                  <a:pt x="2264" y="216"/>
                  <a:pt x="2304" y="216"/>
                </a:cubicBezTo>
                <a:cubicBezTo>
                  <a:pt x="2344" y="216"/>
                  <a:pt x="2408" y="0"/>
                  <a:pt x="2448" y="72"/>
                </a:cubicBezTo>
                <a:cubicBezTo>
                  <a:pt x="2488" y="144"/>
                  <a:pt x="2512" y="616"/>
                  <a:pt x="2544" y="648"/>
                </a:cubicBezTo>
                <a:cubicBezTo>
                  <a:pt x="2576" y="680"/>
                  <a:pt x="2592" y="256"/>
                  <a:pt x="2640" y="264"/>
                </a:cubicBezTo>
                <a:cubicBezTo>
                  <a:pt x="2688" y="272"/>
                  <a:pt x="2784" y="672"/>
                  <a:pt x="2832" y="696"/>
                </a:cubicBezTo>
                <a:cubicBezTo>
                  <a:pt x="2880" y="720"/>
                  <a:pt x="2912" y="448"/>
                  <a:pt x="2928" y="408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5C51D77-53EE-F04F-8A50-A7B48A803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755E3-D64E-DE46-A171-838B4E29DCE6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19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6850" name="Rectangle 2">
            <a:extLst>
              <a:ext uri="{FF2B5EF4-FFF2-40B4-BE49-F238E27FC236}">
                <a16:creationId xmlns:a16="http://schemas.microsoft.com/office/drawing/2014/main" id="{EA9EECC9-3EAD-2443-AA7C-3DFEC81A7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/>
              <a:t>Regular</a:t>
            </a:r>
            <a:r>
              <a:rPr lang="en-US" altLang="zh-CN"/>
              <a:t> Signals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0B4AD058-EE72-EE43-94A9-1DE9EED61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2614" y="2133600"/>
            <a:ext cx="3481387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zh-CN" sz="1800"/>
          </a:p>
          <a:p>
            <a:pPr eaLnBrk="1" hangingPunct="1">
              <a:lnSpc>
                <a:spcPct val="90000"/>
              </a:lnSpc>
            </a:pPr>
            <a:endParaRPr lang="en-US" altLang="zh-CN" sz="1800"/>
          </a:p>
          <a:p>
            <a:pPr eaLnBrk="1" hangingPunct="1">
              <a:lnSpc>
                <a:spcPct val="90000"/>
              </a:lnSpc>
            </a:pPr>
            <a:r>
              <a:rPr lang="en-US" altLang="zh-CN" sz="1800"/>
              <a:t>Original repeating signal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/>
          </a:p>
          <a:p>
            <a:pPr eaLnBrk="1" hangingPunct="1">
              <a:lnSpc>
                <a:spcPct val="90000"/>
              </a:lnSpc>
            </a:pPr>
            <a:endParaRPr lang="en-US" altLang="zh-CN" sz="1800"/>
          </a:p>
          <a:p>
            <a:pPr eaLnBrk="1" hangingPunct="1">
              <a:lnSpc>
                <a:spcPct val="90000"/>
              </a:lnSpc>
            </a:pPr>
            <a:r>
              <a:rPr lang="en-US" altLang="zh-CN" sz="1800"/>
              <a:t>Point sampled at relatively low frequency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/>
          </a:p>
          <a:p>
            <a:pPr eaLnBrk="1" hangingPunct="1">
              <a:lnSpc>
                <a:spcPct val="90000"/>
              </a:lnSpc>
            </a:pPr>
            <a:endParaRPr lang="en-US" altLang="zh-CN" sz="1800"/>
          </a:p>
          <a:p>
            <a:pPr eaLnBrk="1" hangingPunct="1">
              <a:lnSpc>
                <a:spcPct val="90000"/>
              </a:lnSpc>
            </a:pPr>
            <a:r>
              <a:rPr lang="en-US" altLang="zh-CN" sz="1800"/>
              <a:t>Reconstructed signal repeating at incorrect frequency (result frequency </a:t>
            </a:r>
            <a:r>
              <a:rPr lang="en-US" altLang="zh-CN" sz="1800" i="1"/>
              <a:t>aliases</a:t>
            </a:r>
            <a:r>
              <a:rPr lang="en-US" altLang="zh-CN" sz="1800"/>
              <a:t> the original frequency)</a:t>
            </a:r>
          </a:p>
        </p:txBody>
      </p:sp>
      <p:sp>
        <p:nvSpPr>
          <p:cNvPr id="846852" name="Line 4">
            <a:extLst>
              <a:ext uri="{FF2B5EF4-FFF2-40B4-BE49-F238E27FC236}">
                <a16:creationId xmlns:a16="http://schemas.microsoft.com/office/drawing/2014/main" id="{75B37A78-658A-B342-8DC1-F1D034BB74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886200"/>
            <a:ext cx="0" cy="788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53" name="Line 5">
            <a:extLst>
              <a:ext uri="{FF2B5EF4-FFF2-40B4-BE49-F238E27FC236}">
                <a16:creationId xmlns:a16="http://schemas.microsoft.com/office/drawing/2014/main" id="{113E47AF-8FDA-8442-AF73-B50665EAF1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962400"/>
            <a:ext cx="0" cy="712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54" name="Line 6">
            <a:extLst>
              <a:ext uri="{FF2B5EF4-FFF2-40B4-BE49-F238E27FC236}">
                <a16:creationId xmlns:a16="http://schemas.microsoft.com/office/drawing/2014/main" id="{DEBD589F-45F4-4B42-A560-062AFFD7B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343400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55" name="Line 7">
            <a:extLst>
              <a:ext uri="{FF2B5EF4-FFF2-40B4-BE49-F238E27FC236}">
                <a16:creationId xmlns:a16="http://schemas.microsoft.com/office/drawing/2014/main" id="{43B46C79-6DA8-1348-A39C-F2481FB4A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5720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56" name="Line 8">
            <a:extLst>
              <a:ext uri="{FF2B5EF4-FFF2-40B4-BE49-F238E27FC236}">
                <a16:creationId xmlns:a16="http://schemas.microsoft.com/office/drawing/2014/main" id="{380234D0-78BA-9A42-BF88-22FE1AEB4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4343400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57" name="Line 9">
            <a:extLst>
              <a:ext uri="{FF2B5EF4-FFF2-40B4-BE49-F238E27FC236}">
                <a16:creationId xmlns:a16="http://schemas.microsoft.com/office/drawing/2014/main" id="{F88C400C-C128-5241-B932-A2E3D90332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3886200"/>
            <a:ext cx="0" cy="788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58" name="Freeform 10">
            <a:extLst>
              <a:ext uri="{FF2B5EF4-FFF2-40B4-BE49-F238E27FC236}">
                <a16:creationId xmlns:a16="http://schemas.microsoft.com/office/drawing/2014/main" id="{B36582BE-41CE-344B-A733-ED17BB00D789}"/>
              </a:ext>
            </a:extLst>
          </p:cNvPr>
          <p:cNvSpPr>
            <a:spLocks/>
          </p:cNvSpPr>
          <p:nvPr/>
        </p:nvSpPr>
        <p:spPr bwMode="auto">
          <a:xfrm>
            <a:off x="5562600" y="2438400"/>
            <a:ext cx="4191000" cy="685800"/>
          </a:xfrm>
          <a:custGeom>
            <a:avLst/>
            <a:gdLst>
              <a:gd name="T0" fmla="*/ 0 w 2640"/>
              <a:gd name="T1" fmla="*/ 685800 h 432"/>
              <a:gd name="T2" fmla="*/ 381000 w 2640"/>
              <a:gd name="T3" fmla="*/ 0 h 432"/>
              <a:gd name="T4" fmla="*/ 762000 w 2640"/>
              <a:gd name="T5" fmla="*/ 685800 h 432"/>
              <a:gd name="T6" fmla="*/ 1143000 w 2640"/>
              <a:gd name="T7" fmla="*/ 0 h 432"/>
              <a:gd name="T8" fmla="*/ 1524000 w 2640"/>
              <a:gd name="T9" fmla="*/ 685800 h 432"/>
              <a:gd name="T10" fmla="*/ 1905000 w 2640"/>
              <a:gd name="T11" fmla="*/ 0 h 432"/>
              <a:gd name="T12" fmla="*/ 2286000 w 2640"/>
              <a:gd name="T13" fmla="*/ 685800 h 432"/>
              <a:gd name="T14" fmla="*/ 2667000 w 2640"/>
              <a:gd name="T15" fmla="*/ 0 h 432"/>
              <a:gd name="T16" fmla="*/ 3048000 w 2640"/>
              <a:gd name="T17" fmla="*/ 685800 h 432"/>
              <a:gd name="T18" fmla="*/ 3429000 w 2640"/>
              <a:gd name="T19" fmla="*/ 0 h 432"/>
              <a:gd name="T20" fmla="*/ 3810000 w 2640"/>
              <a:gd name="T21" fmla="*/ 685800 h 432"/>
              <a:gd name="T22" fmla="*/ 4191000 w 2640"/>
              <a:gd name="T23" fmla="*/ 0 h 4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40" h="432">
                <a:moveTo>
                  <a:pt x="0" y="432"/>
                </a:moveTo>
                <a:cubicBezTo>
                  <a:pt x="80" y="216"/>
                  <a:pt x="160" y="0"/>
                  <a:pt x="240" y="0"/>
                </a:cubicBezTo>
                <a:cubicBezTo>
                  <a:pt x="320" y="0"/>
                  <a:pt x="400" y="432"/>
                  <a:pt x="480" y="432"/>
                </a:cubicBezTo>
                <a:cubicBezTo>
                  <a:pt x="560" y="432"/>
                  <a:pt x="640" y="0"/>
                  <a:pt x="720" y="0"/>
                </a:cubicBezTo>
                <a:cubicBezTo>
                  <a:pt x="800" y="0"/>
                  <a:pt x="880" y="432"/>
                  <a:pt x="960" y="432"/>
                </a:cubicBezTo>
                <a:cubicBezTo>
                  <a:pt x="1040" y="432"/>
                  <a:pt x="1120" y="0"/>
                  <a:pt x="1200" y="0"/>
                </a:cubicBezTo>
                <a:cubicBezTo>
                  <a:pt x="1280" y="0"/>
                  <a:pt x="1360" y="432"/>
                  <a:pt x="1440" y="432"/>
                </a:cubicBezTo>
                <a:cubicBezTo>
                  <a:pt x="1520" y="432"/>
                  <a:pt x="1600" y="0"/>
                  <a:pt x="1680" y="0"/>
                </a:cubicBezTo>
                <a:cubicBezTo>
                  <a:pt x="1760" y="0"/>
                  <a:pt x="1840" y="432"/>
                  <a:pt x="1920" y="432"/>
                </a:cubicBezTo>
                <a:cubicBezTo>
                  <a:pt x="2000" y="432"/>
                  <a:pt x="2080" y="0"/>
                  <a:pt x="2160" y="0"/>
                </a:cubicBezTo>
                <a:cubicBezTo>
                  <a:pt x="2240" y="0"/>
                  <a:pt x="2320" y="432"/>
                  <a:pt x="2400" y="432"/>
                </a:cubicBezTo>
                <a:cubicBezTo>
                  <a:pt x="2480" y="432"/>
                  <a:pt x="2560" y="216"/>
                  <a:pt x="264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6859" name="Freeform 11">
            <a:extLst>
              <a:ext uri="{FF2B5EF4-FFF2-40B4-BE49-F238E27FC236}">
                <a16:creationId xmlns:a16="http://schemas.microsoft.com/office/drawing/2014/main" id="{A0AF196B-5D75-8949-907E-98FA7A3A14C0}"/>
              </a:ext>
            </a:extLst>
          </p:cNvPr>
          <p:cNvSpPr>
            <a:spLocks/>
          </p:cNvSpPr>
          <p:nvPr/>
        </p:nvSpPr>
        <p:spPr bwMode="auto">
          <a:xfrm>
            <a:off x="5562600" y="3886200"/>
            <a:ext cx="4191000" cy="685800"/>
          </a:xfrm>
          <a:custGeom>
            <a:avLst/>
            <a:gdLst>
              <a:gd name="T0" fmla="*/ 0 w 2640"/>
              <a:gd name="T1" fmla="*/ 685800 h 432"/>
              <a:gd name="T2" fmla="*/ 381000 w 2640"/>
              <a:gd name="T3" fmla="*/ 0 h 432"/>
              <a:gd name="T4" fmla="*/ 762000 w 2640"/>
              <a:gd name="T5" fmla="*/ 685800 h 432"/>
              <a:gd name="T6" fmla="*/ 1143000 w 2640"/>
              <a:gd name="T7" fmla="*/ 0 h 432"/>
              <a:gd name="T8" fmla="*/ 1524000 w 2640"/>
              <a:gd name="T9" fmla="*/ 685800 h 432"/>
              <a:gd name="T10" fmla="*/ 1905000 w 2640"/>
              <a:gd name="T11" fmla="*/ 0 h 432"/>
              <a:gd name="T12" fmla="*/ 2286000 w 2640"/>
              <a:gd name="T13" fmla="*/ 685800 h 432"/>
              <a:gd name="T14" fmla="*/ 2667000 w 2640"/>
              <a:gd name="T15" fmla="*/ 0 h 432"/>
              <a:gd name="T16" fmla="*/ 3048000 w 2640"/>
              <a:gd name="T17" fmla="*/ 685800 h 432"/>
              <a:gd name="T18" fmla="*/ 3429000 w 2640"/>
              <a:gd name="T19" fmla="*/ 0 h 432"/>
              <a:gd name="T20" fmla="*/ 3810000 w 2640"/>
              <a:gd name="T21" fmla="*/ 685800 h 432"/>
              <a:gd name="T22" fmla="*/ 4191000 w 2640"/>
              <a:gd name="T23" fmla="*/ 0 h 4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40" h="432">
                <a:moveTo>
                  <a:pt x="0" y="432"/>
                </a:moveTo>
                <a:cubicBezTo>
                  <a:pt x="80" y="216"/>
                  <a:pt x="160" y="0"/>
                  <a:pt x="240" y="0"/>
                </a:cubicBezTo>
                <a:cubicBezTo>
                  <a:pt x="320" y="0"/>
                  <a:pt x="400" y="432"/>
                  <a:pt x="480" y="432"/>
                </a:cubicBezTo>
                <a:cubicBezTo>
                  <a:pt x="560" y="432"/>
                  <a:pt x="640" y="0"/>
                  <a:pt x="720" y="0"/>
                </a:cubicBezTo>
                <a:cubicBezTo>
                  <a:pt x="800" y="0"/>
                  <a:pt x="880" y="432"/>
                  <a:pt x="960" y="432"/>
                </a:cubicBezTo>
                <a:cubicBezTo>
                  <a:pt x="1040" y="432"/>
                  <a:pt x="1120" y="0"/>
                  <a:pt x="1200" y="0"/>
                </a:cubicBezTo>
                <a:cubicBezTo>
                  <a:pt x="1280" y="0"/>
                  <a:pt x="1360" y="432"/>
                  <a:pt x="1440" y="432"/>
                </a:cubicBezTo>
                <a:cubicBezTo>
                  <a:pt x="1520" y="432"/>
                  <a:pt x="1600" y="0"/>
                  <a:pt x="1680" y="0"/>
                </a:cubicBezTo>
                <a:cubicBezTo>
                  <a:pt x="1760" y="0"/>
                  <a:pt x="1840" y="432"/>
                  <a:pt x="1920" y="432"/>
                </a:cubicBezTo>
                <a:cubicBezTo>
                  <a:pt x="2000" y="432"/>
                  <a:pt x="2080" y="0"/>
                  <a:pt x="2160" y="0"/>
                </a:cubicBezTo>
                <a:cubicBezTo>
                  <a:pt x="2240" y="0"/>
                  <a:pt x="2320" y="432"/>
                  <a:pt x="2400" y="432"/>
                </a:cubicBezTo>
                <a:cubicBezTo>
                  <a:pt x="2480" y="432"/>
                  <a:pt x="2560" y="216"/>
                  <a:pt x="2640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6860" name="Line 12">
            <a:extLst>
              <a:ext uri="{FF2B5EF4-FFF2-40B4-BE49-F238E27FC236}">
                <a16:creationId xmlns:a16="http://schemas.microsoft.com/office/drawing/2014/main" id="{857A7344-CBAF-3B46-B14A-AC74CE2378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4419600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1" name="Line 13">
            <a:extLst>
              <a:ext uri="{FF2B5EF4-FFF2-40B4-BE49-F238E27FC236}">
                <a16:creationId xmlns:a16="http://schemas.microsoft.com/office/drawing/2014/main" id="{5BF25B5A-1805-7B48-AAC2-7A4D6F09F5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181600"/>
            <a:ext cx="0" cy="7889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2" name="Line 14">
            <a:extLst>
              <a:ext uri="{FF2B5EF4-FFF2-40B4-BE49-F238E27FC236}">
                <a16:creationId xmlns:a16="http://schemas.microsoft.com/office/drawing/2014/main" id="{E4D912D2-E9B6-FD47-8EF6-AF8052209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5257800"/>
            <a:ext cx="0" cy="7127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3" name="Line 15">
            <a:extLst>
              <a:ext uri="{FF2B5EF4-FFF2-40B4-BE49-F238E27FC236}">
                <a16:creationId xmlns:a16="http://schemas.microsoft.com/office/drawing/2014/main" id="{4EE4F6EB-CD29-5446-A73D-D4C70AD7D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638800"/>
            <a:ext cx="0" cy="3317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4" name="Line 16">
            <a:extLst>
              <a:ext uri="{FF2B5EF4-FFF2-40B4-BE49-F238E27FC236}">
                <a16:creationId xmlns:a16="http://schemas.microsoft.com/office/drawing/2014/main" id="{C282D74E-E1FB-8A43-8B3E-2C5C23968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867400"/>
            <a:ext cx="0" cy="762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5" name="Line 17">
            <a:extLst>
              <a:ext uri="{FF2B5EF4-FFF2-40B4-BE49-F238E27FC236}">
                <a16:creationId xmlns:a16="http://schemas.microsoft.com/office/drawing/2014/main" id="{287D9DF7-1107-624B-B77B-EE0796B631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5638800"/>
            <a:ext cx="0" cy="3317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6" name="Line 18">
            <a:extLst>
              <a:ext uri="{FF2B5EF4-FFF2-40B4-BE49-F238E27FC236}">
                <a16:creationId xmlns:a16="http://schemas.microsoft.com/office/drawing/2014/main" id="{22AABBA1-BCE1-AC46-8041-DC0CDFDBF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5181600"/>
            <a:ext cx="0" cy="7889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7" name="Line 19">
            <a:extLst>
              <a:ext uri="{FF2B5EF4-FFF2-40B4-BE49-F238E27FC236}">
                <a16:creationId xmlns:a16="http://schemas.microsoft.com/office/drawing/2014/main" id="{A4730918-D4AB-B945-8580-153AF69AEA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5715000"/>
            <a:ext cx="0" cy="255588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46868" name="Freeform 20">
            <a:extLst>
              <a:ext uri="{FF2B5EF4-FFF2-40B4-BE49-F238E27FC236}">
                <a16:creationId xmlns:a16="http://schemas.microsoft.com/office/drawing/2014/main" id="{3D4419B8-7E5D-9242-B70B-785898AD672E}"/>
              </a:ext>
            </a:extLst>
          </p:cNvPr>
          <p:cNvSpPr>
            <a:spLocks/>
          </p:cNvSpPr>
          <p:nvPr/>
        </p:nvSpPr>
        <p:spPr bwMode="auto">
          <a:xfrm>
            <a:off x="5562600" y="5168900"/>
            <a:ext cx="4343400" cy="698500"/>
          </a:xfrm>
          <a:custGeom>
            <a:avLst/>
            <a:gdLst>
              <a:gd name="T0" fmla="*/ 0 w 2736"/>
              <a:gd name="T1" fmla="*/ 165100 h 440"/>
              <a:gd name="T2" fmla="*/ 381000 w 2736"/>
              <a:gd name="T3" fmla="*/ 12700 h 440"/>
              <a:gd name="T4" fmla="*/ 1066800 w 2736"/>
              <a:gd name="T5" fmla="*/ 88900 h 440"/>
              <a:gd name="T6" fmla="*/ 1676400 w 2736"/>
              <a:gd name="T7" fmla="*/ 469900 h 440"/>
              <a:gd name="T8" fmla="*/ 2286000 w 2736"/>
              <a:gd name="T9" fmla="*/ 698500 h 440"/>
              <a:gd name="T10" fmla="*/ 2895600 w 2736"/>
              <a:gd name="T11" fmla="*/ 469900 h 440"/>
              <a:gd name="T12" fmla="*/ 3429000 w 2736"/>
              <a:gd name="T13" fmla="*/ 12700 h 440"/>
              <a:gd name="T14" fmla="*/ 3962400 w 2736"/>
              <a:gd name="T15" fmla="*/ 546100 h 440"/>
              <a:gd name="T16" fmla="*/ 4343400 w 2736"/>
              <a:gd name="T17" fmla="*/ 698500 h 4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36" h="440">
                <a:moveTo>
                  <a:pt x="0" y="104"/>
                </a:moveTo>
                <a:cubicBezTo>
                  <a:pt x="64" y="60"/>
                  <a:pt x="128" y="16"/>
                  <a:pt x="240" y="8"/>
                </a:cubicBezTo>
                <a:cubicBezTo>
                  <a:pt x="352" y="0"/>
                  <a:pt x="536" y="8"/>
                  <a:pt x="672" y="56"/>
                </a:cubicBezTo>
                <a:cubicBezTo>
                  <a:pt x="808" y="104"/>
                  <a:pt x="928" y="232"/>
                  <a:pt x="1056" y="296"/>
                </a:cubicBezTo>
                <a:cubicBezTo>
                  <a:pt x="1184" y="360"/>
                  <a:pt x="1312" y="440"/>
                  <a:pt x="1440" y="440"/>
                </a:cubicBezTo>
                <a:cubicBezTo>
                  <a:pt x="1568" y="440"/>
                  <a:pt x="1704" y="368"/>
                  <a:pt x="1824" y="296"/>
                </a:cubicBezTo>
                <a:cubicBezTo>
                  <a:pt x="1944" y="224"/>
                  <a:pt x="2048" y="0"/>
                  <a:pt x="2160" y="8"/>
                </a:cubicBezTo>
                <a:cubicBezTo>
                  <a:pt x="2272" y="16"/>
                  <a:pt x="2400" y="272"/>
                  <a:pt x="2496" y="344"/>
                </a:cubicBezTo>
                <a:cubicBezTo>
                  <a:pt x="2592" y="416"/>
                  <a:pt x="2664" y="428"/>
                  <a:pt x="2736" y="4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"/>
          <p:cNvSpPr/>
          <p:nvPr/>
        </p:nvSpPr>
        <p:spPr>
          <a:xfrm>
            <a:off x="1905000" y="914400"/>
            <a:ext cx="8610600" cy="158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Examples of Aliasing"/>
          <p:cNvSpPr txBox="1">
            <a:spLocks noGrp="1"/>
          </p:cNvSpPr>
          <p:nvPr>
            <p:ph type="title"/>
          </p:nvPr>
        </p:nvSpPr>
        <p:spPr>
          <a:xfrm>
            <a:off x="838994" y="0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Examples of Aliasing</a:t>
            </a:r>
          </a:p>
        </p:txBody>
      </p:sp>
      <p:pic>
        <p:nvPicPr>
          <p:cNvPr id="48" name="image.png" descr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8663" y="1455738"/>
            <a:ext cx="8196263" cy="3944939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"/>
          <p:cNvSpPr txBox="1">
            <a:spLocks noGrp="1"/>
          </p:cNvSpPr>
          <p:nvPr>
            <p:ph type="body" idx="1"/>
          </p:nvPr>
        </p:nvSpPr>
        <p:spPr>
          <a:xfrm>
            <a:off x="1905001" y="1228726"/>
            <a:ext cx="8602663" cy="5629275"/>
          </a:xfrm>
          <a:prstGeom prst="rect">
            <a:avLst/>
          </a:prstGeom>
        </p:spPr>
        <p:txBody>
          <a:bodyPr/>
          <a:lstStyle/>
          <a:p>
            <a:pPr marL="382100" indent="-342900"/>
            <a:endParaRPr/>
          </a:p>
        </p:txBody>
      </p:sp>
    </p:spTree>
    <p:extLst>
      <p:ext uri="{BB962C8B-B14F-4D97-AF65-F5344CB8AC3E}">
        <p14:creationId xmlns:p14="http://schemas.microsoft.com/office/powerpoint/2010/main" val="92439358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B245A-EC9B-D545-AE45-D996197B4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6D6D45-570B-104D-AA6C-6494791CA36D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20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7874" name="Rectangle 2">
            <a:extLst>
              <a:ext uri="{FF2B5EF4-FFF2-40B4-BE49-F238E27FC236}">
                <a16:creationId xmlns:a16="http://schemas.microsoft.com/office/drawing/2014/main" id="{577B142F-020A-6146-8A88-AE0BDD222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Nyquist Limit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BFCC358F-3035-EF4B-9D4E-94E2BBACD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/>
              <a:t>Any signal can be considered as a sum of signals with varying frequencies</a:t>
            </a:r>
          </a:p>
          <a:p>
            <a:pPr lvl="1" eaLnBrk="1" hangingPunct="1"/>
            <a:r>
              <a:rPr lang="en-US" altLang="zh-CN" sz="2000" dirty="0"/>
              <a:t>That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s what an equalizer or spectrum display on an audio device shows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000" dirty="0"/>
          </a:p>
          <a:p>
            <a:pPr eaLnBrk="1" hangingPunct="1"/>
            <a:r>
              <a:rPr lang="en-US" altLang="zh-CN" sz="2400" dirty="0"/>
              <a:t>In order to correctly reconstruct a signal whose highest frequency is </a:t>
            </a:r>
            <a:r>
              <a:rPr lang="en-US" altLang="zh-CN" sz="2400" i="1" dirty="0"/>
              <a:t>x</a:t>
            </a:r>
            <a:r>
              <a:rPr lang="en-US" altLang="zh-CN" sz="2400" dirty="0"/>
              <a:t>:</a:t>
            </a:r>
          </a:p>
          <a:p>
            <a:pPr lvl="1" eaLnBrk="1" hangingPunct="1"/>
            <a:r>
              <a:rPr lang="en-US" altLang="zh-CN" sz="2000" i="1" dirty="0">
                <a:solidFill>
                  <a:srgbClr val="FF6600"/>
                </a:solidFill>
              </a:rPr>
              <a:t>sampling rate </a:t>
            </a:r>
            <a:r>
              <a:rPr lang="en-US" altLang="zh-CN" sz="2000" dirty="0"/>
              <a:t>must have frequency at least 2x</a:t>
            </a:r>
          </a:p>
          <a:p>
            <a:pPr lvl="1" eaLnBrk="1" hangingPunct="1"/>
            <a:r>
              <a:rPr lang="en-US" altLang="zh-CN" sz="2000" dirty="0"/>
              <a:t>This is known as the </a:t>
            </a:r>
            <a:r>
              <a:rPr lang="en-US" altLang="zh-CN" sz="2000" i="1" dirty="0">
                <a:solidFill>
                  <a:srgbClr val="FF6600"/>
                </a:solidFill>
              </a:rPr>
              <a:t>Sampling Theorem</a:t>
            </a:r>
            <a:r>
              <a:rPr lang="en-US" altLang="zh-CN" sz="2000" dirty="0"/>
              <a:t> </a:t>
            </a:r>
          </a:p>
          <a:p>
            <a:pPr lvl="2" eaLnBrk="1" hangingPunct="1"/>
            <a:r>
              <a:rPr lang="en-US" altLang="zh-CN" sz="1800" dirty="0"/>
              <a:t>AKA </a:t>
            </a:r>
            <a:r>
              <a:rPr lang="en-US" altLang="zh-CN" dirty="0"/>
              <a:t>Nyquist Sampling Theorem</a:t>
            </a:r>
            <a:r>
              <a:rPr lang="en-US" altLang="zh-CN" sz="1800" dirty="0"/>
              <a:t>, AKA </a:t>
            </a:r>
            <a:r>
              <a:rPr lang="en-US" altLang="zh-CN" dirty="0"/>
              <a:t>Nyquist-Shannon Sampling Theorem</a:t>
            </a:r>
            <a:endParaRPr lang="en-US" altLang="zh-CN" sz="1800" i="1" dirty="0"/>
          </a:p>
          <a:p>
            <a:pPr lvl="1" eaLnBrk="1" hangingPunct="1"/>
            <a:r>
              <a:rPr lang="en-US" altLang="zh-CN" sz="2000" dirty="0"/>
              <a:t>The 2x sampling frequency is known as the </a:t>
            </a:r>
            <a:r>
              <a:rPr lang="en-US" altLang="zh-CN" sz="2000" i="1" dirty="0">
                <a:solidFill>
                  <a:srgbClr val="FF6600"/>
                </a:solidFill>
              </a:rPr>
              <a:t>Nyquist frequency </a:t>
            </a:r>
            <a:r>
              <a:rPr lang="en-US" altLang="zh-CN" sz="2000" dirty="0"/>
              <a:t>or </a:t>
            </a:r>
            <a:r>
              <a:rPr lang="en-US" altLang="zh-CN" sz="2000" i="1" dirty="0">
                <a:solidFill>
                  <a:srgbClr val="FF6600"/>
                </a:solidFill>
              </a:rPr>
              <a:t>Nyquist limit</a:t>
            </a:r>
          </a:p>
          <a:p>
            <a:pPr eaLnBrk="1" hangingPunct="1"/>
            <a:endParaRPr lang="en-US" altLang="zh-CN" sz="2400" i="1" dirty="0"/>
          </a:p>
          <a:p>
            <a:pPr eaLnBrk="1" hangingPunct="1"/>
            <a:r>
              <a:rPr lang="en-US" altLang="zh-CN" sz="2400" dirty="0"/>
              <a:t>Frequencies below the Nyquist limit come through OK</a:t>
            </a:r>
          </a:p>
          <a:p>
            <a:pPr eaLnBrk="1" hangingPunct="1"/>
            <a:r>
              <a:rPr lang="en-US" altLang="zh-CN" sz="2400" dirty="0"/>
              <a:t>Frequencies above the Nyquist limit come through as lower-frequency aliases, mixed in with the data</a:t>
            </a:r>
          </a:p>
          <a:p>
            <a:pPr eaLnBrk="1" hangingPunct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056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4709F-32EF-BC4B-AF15-52DB22334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DDF630-B979-4F4C-8FF4-A3DEE38EC15D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21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1141CA30-DCE7-3B45-9323-84F082E6C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/>
              <a:t>Nyquist Limit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87D3AB4D-903B-C046-9847-778D32F82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In images, having high (spatial) frequencies means:</a:t>
            </a:r>
          </a:p>
          <a:p>
            <a:pPr lvl="1" eaLnBrk="1" hangingPunct="1"/>
            <a:r>
              <a:rPr lang="en-US" altLang="zh-CN" sz="2000" dirty="0"/>
              <a:t>having lots of detail</a:t>
            </a:r>
          </a:p>
          <a:p>
            <a:pPr lvl="1" eaLnBrk="1" hangingPunct="1"/>
            <a:r>
              <a:rPr lang="en-US" altLang="zh-CN" sz="2000" dirty="0"/>
              <a:t>having sharp edges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000" dirty="0"/>
          </a:p>
          <a:p>
            <a:pPr eaLnBrk="1" hangingPunct="1"/>
            <a:r>
              <a:rPr lang="en-US" altLang="zh-CN" sz="2400" dirty="0"/>
              <a:t>Basic way to avoid aliasing:  choose sampling rate higher than Nyquist limit</a:t>
            </a:r>
          </a:p>
          <a:p>
            <a:pPr lvl="1" eaLnBrk="1" hangingPunct="1"/>
            <a:r>
              <a:rPr lang="en-US" altLang="zh-CN" sz="2000" dirty="0"/>
              <a:t>This assumes we are doing idealized sampling and reconstruction</a:t>
            </a:r>
          </a:p>
          <a:p>
            <a:pPr lvl="1" eaLnBrk="1" hangingPunct="1"/>
            <a:r>
              <a:rPr lang="en-US" altLang="zh-CN" sz="2000" dirty="0"/>
              <a:t>In practice, better to sample at least 4x</a:t>
            </a:r>
          </a:p>
          <a:p>
            <a:pPr lvl="1" eaLnBrk="1" hangingPunct="1"/>
            <a:r>
              <a:rPr lang="en-US" altLang="zh-CN" sz="2000" dirty="0"/>
              <a:t>But in practice, we don</a:t>
            </a:r>
            <a:r>
              <a:rPr lang="zh-CN" altLang="en-US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t always know the highest frequency</a:t>
            </a:r>
          </a:p>
          <a:p>
            <a:pPr lvl="1" eaLnBrk="1" hangingPunct="1"/>
            <a:r>
              <a:rPr lang="en-US" altLang="zh-CN" sz="2000" dirty="0"/>
              <a:t>In fact, we might not have an upper limit!</a:t>
            </a:r>
          </a:p>
          <a:p>
            <a:pPr lvl="2" eaLnBrk="1" hangingPunct="1"/>
            <a:r>
              <a:rPr lang="en-US" altLang="zh-CN" sz="1800" dirty="0"/>
              <a:t>E.g. checkerboard pattern receding to the horizon in perspective</a:t>
            </a:r>
          </a:p>
          <a:p>
            <a:pPr lvl="2" eaLnBrk="1" hangingPunct="1"/>
            <a:r>
              <a:rPr lang="en-US" altLang="zh-CN" sz="1800" dirty="0"/>
              <a:t>Spatial frequency is infinite</a:t>
            </a:r>
          </a:p>
          <a:p>
            <a:pPr lvl="2" eaLnBrk="1" hangingPunct="1"/>
            <a:r>
              <a:rPr lang="en-US" altLang="zh-CN" sz="1800" dirty="0"/>
              <a:t>Must use antialiasing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90494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C37BD-94AD-584D-8986-9FA881ED1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10074E-24B3-1D43-99AA-4EA50F148F45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22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48898" name="Rectangle 2">
            <a:extLst>
              <a:ext uri="{FF2B5EF4-FFF2-40B4-BE49-F238E27FC236}">
                <a16:creationId xmlns:a16="http://schemas.microsoft.com/office/drawing/2014/main" id="{504DDD10-37D5-5D4A-943F-FBB0088D5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Aliasing Problems, summary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9F6B0DB3-8796-4B4F-B656-32E66196E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Shimmering / Buzzing: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Rapid pixel color changes (flickering) caused by high detail textures or high detail geometry. Ultimately due to point sampling of high frequency color changes at low frequency pixel intervals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/>
              <a:t>Stairstepping</a:t>
            </a:r>
            <a:r>
              <a:rPr lang="en-US" altLang="zh-CN" sz="2400" dirty="0"/>
              <a:t> / Jaggies: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	Noticeable stairstep edges on high contrast edges that are nearly horizontal or vertical. Due to point sampling of effectively infinite frequency color changes (step gradient at edge of triangle)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Moiré patterns: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	Strange swimming patterns that show up on regular patterns. Due to sampling of regular patterns on a regular pixel grid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Strobing: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	Incorrect or discontinuous motion in fast moving animated objects. Due to low frequency sampling of regular motion in regular time intervals.  (temporal aliasing)</a:t>
            </a:r>
          </a:p>
        </p:txBody>
      </p:sp>
    </p:spTree>
    <p:extLst>
      <p:ext uri="{BB962C8B-B14F-4D97-AF65-F5344CB8AC3E}">
        <p14:creationId xmlns:p14="http://schemas.microsoft.com/office/powerpoint/2010/main" val="302986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>
            <a:extLst>
              <a:ext uri="{FF2B5EF4-FFF2-40B4-BE49-F238E27FC236}">
                <a16:creationId xmlns:a16="http://schemas.microsoft.com/office/drawing/2014/main" id="{0FBFF4AC-F943-A543-976C-2E73F82199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Antialiasing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E98B2DA5-74F6-3042-8504-561E716881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4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3B5A5475-B3E4-D845-8978-4F61F6802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Aliasing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398794C-437B-D849-A010-1115CB6E5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endParaRPr lang="zh-CN" altLang="en-US"/>
          </a:p>
        </p:txBody>
      </p:sp>
      <p:pic>
        <p:nvPicPr>
          <p:cNvPr id="82947" name="Picture 4" descr="grid2">
            <a:extLst>
              <a:ext uri="{FF2B5EF4-FFF2-40B4-BE49-F238E27FC236}">
                <a16:creationId xmlns:a16="http://schemas.microsoft.com/office/drawing/2014/main" id="{0284C7EB-2A13-EE40-884F-5C06D534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209800"/>
            <a:ext cx="2060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5" descr="grid3">
            <a:extLst>
              <a:ext uri="{FF2B5EF4-FFF2-40B4-BE49-F238E27FC236}">
                <a16:creationId xmlns:a16="http://schemas.microsoft.com/office/drawing/2014/main" id="{83C87481-1622-8C4A-A3D8-D66CF1A0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286000"/>
            <a:ext cx="1947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6" descr="unaliasbig">
            <a:extLst>
              <a:ext uri="{FF2B5EF4-FFF2-40B4-BE49-F238E27FC236}">
                <a16:creationId xmlns:a16="http://schemas.microsoft.com/office/drawing/2014/main" id="{244DCAD8-FF24-8144-A9FC-2A7B00BBD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7201"/>
            <a:ext cx="2819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71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68494DD-3AD3-AA4E-95A5-358F7A50A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Increasing Resolution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B691E9FD-A978-9E4B-B18E-F21A13BE72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52613" y="4459289"/>
            <a:ext cx="7980362" cy="1597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/>
              <a:t>Although the resulting picture looks better, the improvement comes at the price of quadrupling the memory cost, memory bandwidth, and scan-converting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/>
              <a:t>Increasing resolution is an expensive solution that only diminishes the problem of jaggies </a:t>
            </a:r>
            <a:r>
              <a:rPr lang="en-US" altLang="zh-CN" sz="2000">
                <a:latin typeface="Times New Roman" panose="02020603050405020304" pitchFamily="18" charset="0"/>
              </a:rPr>
              <a:t>–</a:t>
            </a:r>
            <a:r>
              <a:rPr lang="en-US" altLang="zh-CN" sz="2000"/>
              <a:t> it does not eliminate the problem.</a:t>
            </a:r>
          </a:p>
        </p:txBody>
      </p:sp>
      <p:pic>
        <p:nvPicPr>
          <p:cNvPr id="141318" name="Picture 6">
            <a:extLst>
              <a:ext uri="{FF2B5EF4-FFF2-40B4-BE49-F238E27FC236}">
                <a16:creationId xmlns:a16="http://schemas.microsoft.com/office/drawing/2014/main" id="{609E91D2-78C8-C74F-BF76-3FFA5CF9423F}"/>
              </a:ext>
            </a:extLst>
          </p:cNvPr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905001"/>
            <a:ext cx="5422900" cy="2397125"/>
          </a:xfrm>
        </p:spPr>
      </p:pic>
    </p:spTree>
    <p:extLst>
      <p:ext uri="{BB962C8B-B14F-4D97-AF65-F5344CB8AC3E}">
        <p14:creationId xmlns:p14="http://schemas.microsoft.com/office/powerpoint/2010/main" val="49055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5FA1AEB7-EF8A-6049-8398-B64215C61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Illustration of aliasing</a:t>
            </a:r>
          </a:p>
        </p:txBody>
      </p:sp>
      <p:graphicFrame>
        <p:nvGraphicFramePr>
          <p:cNvPr id="84994" name="Object 8">
            <a:extLst>
              <a:ext uri="{FF2B5EF4-FFF2-40B4-BE49-F238E27FC236}">
                <a16:creationId xmlns:a16="http://schemas.microsoft.com/office/drawing/2014/main" id="{7FF35A28-4FBE-6C49-ADED-8E0688A07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29200"/>
          <a:ext cx="2895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Image" r:id="rId3" imgW="1270000" imgH="666750" progId="Photoshop.Image.7">
                  <p:embed/>
                </p:oleObj>
              </mc:Choice>
              <mc:Fallback>
                <p:oleObj name="Image" r:id="rId3" imgW="1270000" imgH="666750" progId="Photoshop.Image.7">
                  <p:embed/>
                  <p:pic>
                    <p:nvPicPr>
                      <p:cNvPr id="84994" name="Object 8">
                        <a:extLst>
                          <a:ext uri="{FF2B5EF4-FFF2-40B4-BE49-F238E27FC236}">
                            <a16:creationId xmlns:a16="http://schemas.microsoft.com/office/drawing/2014/main" id="{7FF35A28-4FBE-6C49-ADED-8E0688A07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2895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10">
            <a:extLst>
              <a:ext uri="{FF2B5EF4-FFF2-40B4-BE49-F238E27FC236}">
                <a16:creationId xmlns:a16="http://schemas.microsoft.com/office/drawing/2014/main" id="{4C4E5D00-09EB-F042-A766-A4D63FE9F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175126"/>
          <a:ext cx="54864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位图图像" r:id="rId5" imgW="1714500" imgH="685800" progId="Paint.Picture">
                  <p:embed/>
                </p:oleObj>
              </mc:Choice>
              <mc:Fallback>
                <p:oleObj name="位图图像" r:id="rId5" imgW="1714500" imgH="685800" progId="Paint.Picture">
                  <p:embed/>
                  <p:pic>
                    <p:nvPicPr>
                      <p:cNvPr id="84995" name="Object 10">
                        <a:extLst>
                          <a:ext uri="{FF2B5EF4-FFF2-40B4-BE49-F238E27FC236}">
                            <a16:creationId xmlns:a16="http://schemas.microsoft.com/office/drawing/2014/main" id="{4C4E5D00-09EB-F042-A766-A4D63FE9F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00" r="5682"/>
                      <a:stretch>
                        <a:fillRect/>
                      </a:stretch>
                    </p:blipFill>
                    <p:spPr bwMode="auto">
                      <a:xfrm>
                        <a:off x="4876800" y="4175126"/>
                        <a:ext cx="54864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1">
            <a:extLst>
              <a:ext uri="{FF2B5EF4-FFF2-40B4-BE49-F238E27FC236}">
                <a16:creationId xmlns:a16="http://schemas.microsoft.com/office/drawing/2014/main" id="{C1166578-2D9A-0F40-A55D-3ADCF9793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95600"/>
          <a:ext cx="33528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Image" r:id="rId7" imgW="1276350" imgH="406400" progId="Photoshop.Image.7">
                  <p:embed/>
                </p:oleObj>
              </mc:Choice>
              <mc:Fallback>
                <p:oleObj name="Image" r:id="rId7" imgW="1276350" imgH="406400" progId="Photoshop.Image.7">
                  <p:embed/>
                  <p:pic>
                    <p:nvPicPr>
                      <p:cNvPr id="84996" name="Object 11">
                        <a:extLst>
                          <a:ext uri="{FF2B5EF4-FFF2-40B4-BE49-F238E27FC236}">
                            <a16:creationId xmlns:a16="http://schemas.microsoft.com/office/drawing/2014/main" id="{C1166578-2D9A-0F40-A55D-3ADCF9793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33528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3">
            <a:extLst>
              <a:ext uri="{FF2B5EF4-FFF2-40B4-BE49-F238E27FC236}">
                <a16:creationId xmlns:a16="http://schemas.microsoft.com/office/drawing/2014/main" id="{EB5F9DD5-01EA-2144-AA7C-2341EA0D9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981200"/>
          <a:ext cx="5486400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Image" r:id="rId9" imgW="1276350" imgH="406400" progId="Photoshop.Image.7">
                  <p:embed/>
                </p:oleObj>
              </mc:Choice>
              <mc:Fallback>
                <p:oleObj name="Image" r:id="rId9" imgW="1276350" imgH="406400" progId="Photoshop.Image.7">
                  <p:embed/>
                  <p:pic>
                    <p:nvPicPr>
                      <p:cNvPr id="84997" name="Object 13">
                        <a:extLst>
                          <a:ext uri="{FF2B5EF4-FFF2-40B4-BE49-F238E27FC236}">
                            <a16:creationId xmlns:a16="http://schemas.microsoft.com/office/drawing/2014/main" id="{EB5F9DD5-01EA-2144-AA7C-2341EA0D9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064" r="31429"/>
                      <a:stretch>
                        <a:fillRect/>
                      </a:stretch>
                    </p:blipFill>
                    <p:spPr bwMode="auto">
                      <a:xfrm>
                        <a:off x="4876800" y="1981200"/>
                        <a:ext cx="5486400" cy="290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928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Date Placeholder 5">
            <a:extLst>
              <a:ext uri="{FF2B5EF4-FFF2-40B4-BE49-F238E27FC236}">
                <a16:creationId xmlns:a16="http://schemas.microsoft.com/office/drawing/2014/main" id="{2C10BED8-B370-2C4A-8E8C-585F6F01CA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Lecture-2</a:t>
            </a: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41FC668-3161-4040-9707-0EF881201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6100" y="193675"/>
            <a:ext cx="8637588" cy="762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Unweighted</a:t>
            </a:r>
            <a:r>
              <a:rPr lang="en-US" altLang="zh-CN" dirty="0">
                <a:solidFill>
                  <a:srgbClr val="FF0000"/>
                </a:solidFill>
              </a:rPr>
              <a:t> Area Sampling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0DEBD270-6FB8-7446-9A32-CE42BEBF95E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52601" y="1905000"/>
            <a:ext cx="4194175" cy="45354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zh-CN" sz="2000"/>
              <a:t>We think of any line as a rectangle of a desired thickness covering a portion of the grid. </a:t>
            </a:r>
          </a:p>
          <a:p>
            <a:pPr eaLnBrk="1" hangingPunct="1"/>
            <a:r>
              <a:rPr lang="en-US" altLang="zh-CN" sz="2000"/>
              <a:t>We assume that a line contributes to each pixel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en-US" altLang="zh-CN" sz="2000"/>
              <a:t>s intensity an amount proportional to the percentage of the pixel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en-US" altLang="zh-CN" sz="2000"/>
              <a:t>s tile it covers.</a:t>
            </a:r>
          </a:p>
          <a:p>
            <a:pPr eaLnBrk="1" hangingPunct="1"/>
            <a:r>
              <a:rPr lang="en-US" altLang="zh-CN" sz="2000"/>
              <a:t>We call the technique of setting intensity proportional to the amount of area covered </a:t>
            </a:r>
            <a:r>
              <a:rPr lang="en-US" altLang="zh-CN" sz="2000" b="1"/>
              <a:t>unweighted area sampling</a:t>
            </a:r>
            <a:r>
              <a:rPr lang="en-US" altLang="zh-CN" sz="2000"/>
              <a:t>.</a:t>
            </a:r>
          </a:p>
        </p:txBody>
      </p:sp>
      <p:pic>
        <p:nvPicPr>
          <p:cNvPr id="143365" name="Picture 5">
            <a:extLst>
              <a:ext uri="{FF2B5EF4-FFF2-40B4-BE49-F238E27FC236}">
                <a16:creationId xmlns:a16="http://schemas.microsoft.com/office/drawing/2014/main" id="{AFCBF9D9-784C-874E-995D-560EE8AD053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0913" y="1941514"/>
            <a:ext cx="4030662" cy="19843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143366" name="Picture 6">
            <a:extLst>
              <a:ext uri="{FF2B5EF4-FFF2-40B4-BE49-F238E27FC236}">
                <a16:creationId xmlns:a16="http://schemas.microsoft.com/office/drawing/2014/main" id="{FDA7F52D-A377-164C-89A1-8EFD830B3E4C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0913" y="4071939"/>
            <a:ext cx="4030662" cy="19843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71166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B9DD15BC-BBB0-2B4F-9492-56BFCA90B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</a:rPr>
              <a:t>Weighted area sampling</a:t>
            </a:r>
          </a:p>
        </p:txBody>
      </p:sp>
      <p:pic>
        <p:nvPicPr>
          <p:cNvPr id="87042" name="Picture 5" descr="3-37">
            <a:extLst>
              <a:ext uri="{FF2B5EF4-FFF2-40B4-BE49-F238E27FC236}">
                <a16:creationId xmlns:a16="http://schemas.microsoft.com/office/drawing/2014/main" id="{7910733A-DF45-5843-9A60-81205F0C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46482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6" descr="3-38">
            <a:extLst>
              <a:ext uri="{FF2B5EF4-FFF2-40B4-BE49-F238E27FC236}">
                <a16:creationId xmlns:a16="http://schemas.microsoft.com/office/drawing/2014/main" id="{B4EBC3ED-E055-1849-9821-5C1D0305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63850"/>
            <a:ext cx="42672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31" name="Text Box 7">
            <a:extLst>
              <a:ext uri="{FF2B5EF4-FFF2-40B4-BE49-F238E27FC236}">
                <a16:creationId xmlns:a16="http://schemas.microsoft.com/office/drawing/2014/main" id="{2A552EE8-32F9-F141-B32F-888CC5A50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4918076"/>
            <a:ext cx="4587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Define a weight function: W(x,y),</a:t>
            </a:r>
          </a:p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the weight Wa of an area A is the</a:t>
            </a:r>
          </a:p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 integral of W(x,y) in A.</a:t>
            </a:r>
          </a:p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I = I</a:t>
            </a:r>
            <a:r>
              <a:rPr lang="en-US" altLang="zh-CN" baseline="-25000">
                <a:latin typeface="Arial" charset="0"/>
                <a:ea typeface="ＭＳ Ｐゴシック" charset="0"/>
              </a:rPr>
              <a:t>max</a:t>
            </a:r>
            <a:r>
              <a:rPr lang="en-US" altLang="zh-CN">
                <a:latin typeface="Arial" charset="0"/>
                <a:ea typeface="ＭＳ Ｐゴシック" charset="0"/>
              </a:rPr>
              <a:t>*Wa.</a:t>
            </a:r>
          </a:p>
        </p:txBody>
      </p:sp>
      <p:sp>
        <p:nvSpPr>
          <p:cNvPr id="180233" name="AutoShape 9">
            <a:extLst>
              <a:ext uri="{FF2B5EF4-FFF2-40B4-BE49-F238E27FC236}">
                <a16:creationId xmlns:a16="http://schemas.microsoft.com/office/drawing/2014/main" id="{5EF59198-AED8-A242-9051-5A51668A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2438400" cy="1752600"/>
          </a:xfrm>
          <a:custGeom>
            <a:avLst/>
            <a:gdLst>
              <a:gd name="T0" fmla="*/ 1234101 w 21600"/>
              <a:gd name="T1" fmla="*/ 0 h 21600"/>
              <a:gd name="T2" fmla="*/ 113228 w 21600"/>
              <a:gd name="T3" fmla="*/ 876219 h 21600"/>
              <a:gd name="T4" fmla="*/ 1231279 w 21600"/>
              <a:gd name="T5" fmla="*/ 163008 h 21600"/>
              <a:gd name="T6" fmla="*/ 2742636 w 21600"/>
              <a:gd name="T7" fmla="*/ 903076 h 21600"/>
              <a:gd name="T8" fmla="*/ 2314448 w 21600"/>
              <a:gd name="T9" fmla="*/ 1196231 h 21600"/>
              <a:gd name="T10" fmla="*/ 1906580 w 21600"/>
              <a:gd name="T11" fmla="*/ 88830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588" y="11014"/>
                </a:moveTo>
                <a:cubicBezTo>
                  <a:pt x="19590" y="10943"/>
                  <a:pt x="19591" y="10871"/>
                  <a:pt x="19591" y="10800"/>
                </a:cubicBezTo>
                <a:cubicBezTo>
                  <a:pt x="19591" y="5944"/>
                  <a:pt x="15655" y="2009"/>
                  <a:pt x="10800" y="2009"/>
                </a:cubicBezTo>
                <a:cubicBezTo>
                  <a:pt x="5944" y="2009"/>
                  <a:pt x="2009" y="5944"/>
                  <a:pt x="2009" y="10800"/>
                </a:cubicBezTo>
                <a:lnTo>
                  <a:pt x="-1" y="10799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88"/>
                  <a:pt x="21598" y="10976"/>
                  <a:pt x="21596" y="11064"/>
                </a:cubicBezTo>
                <a:lnTo>
                  <a:pt x="24295" y="11130"/>
                </a:lnTo>
                <a:lnTo>
                  <a:pt x="20502" y="14743"/>
                </a:lnTo>
                <a:lnTo>
                  <a:pt x="16889" y="10948"/>
                </a:lnTo>
                <a:lnTo>
                  <a:pt x="19588" y="1101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4" name="Text Box 10">
            <a:extLst>
              <a:ext uri="{FF2B5EF4-FFF2-40B4-BE49-F238E27FC236}">
                <a16:creationId xmlns:a16="http://schemas.microsoft.com/office/drawing/2014/main" id="{D8A020C5-A295-914E-BCFB-820530D3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1468439"/>
            <a:ext cx="2069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From Unweighted </a:t>
            </a:r>
          </a:p>
          <a:p>
            <a:pPr>
              <a:defRPr/>
            </a:pPr>
            <a:r>
              <a:rPr lang="en-US" altLang="zh-CN">
                <a:latin typeface="Arial" charset="0"/>
                <a:ea typeface="ＭＳ Ｐゴシック" charset="0"/>
              </a:rPr>
              <a:t>to weighted!</a:t>
            </a:r>
          </a:p>
        </p:txBody>
      </p:sp>
    </p:spTree>
    <p:extLst>
      <p:ext uri="{BB962C8B-B14F-4D97-AF65-F5344CB8AC3E}">
        <p14:creationId xmlns:p14="http://schemas.microsoft.com/office/powerpoint/2010/main" val="3418268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958D576D-0001-4A46-844B-5414E8B33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88066" name="Picture 6" descr="antialiase">
            <a:extLst>
              <a:ext uri="{FF2B5EF4-FFF2-40B4-BE49-F238E27FC236}">
                <a16:creationId xmlns:a16="http://schemas.microsoft.com/office/drawing/2014/main" id="{15224E38-F995-1246-BF70-31D58E55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1"/>
            <a:ext cx="36322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7" name="Picture 7" descr="aliase">
            <a:extLst>
              <a:ext uri="{FF2B5EF4-FFF2-40B4-BE49-F238E27FC236}">
                <a16:creationId xmlns:a16="http://schemas.microsoft.com/office/drawing/2014/main" id="{E533D7E4-8BF1-D44F-9D16-C3AF1BC7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762001"/>
            <a:ext cx="36957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13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1905000" y="914400"/>
            <a:ext cx="8610600" cy="158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Examples of Aliasing"/>
          <p:cNvSpPr txBox="1">
            <a:spLocks noGrp="1"/>
          </p:cNvSpPr>
          <p:nvPr>
            <p:ph type="title"/>
          </p:nvPr>
        </p:nvSpPr>
        <p:spPr>
          <a:xfrm>
            <a:off x="1136374" y="0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Examples of Aliasing</a:t>
            </a:r>
          </a:p>
        </p:txBody>
      </p:sp>
      <p:pic>
        <p:nvPicPr>
          <p:cNvPr id="53" name="image.png" descr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875" y="1152526"/>
            <a:ext cx="7513638" cy="36877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974449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845F6D01-492E-A840-AA46-486F6002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EA8622-2437-4248-A275-CAC4CBEB923D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30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54018" name="Rectangle 2">
            <a:extLst>
              <a:ext uri="{FF2B5EF4-FFF2-40B4-BE49-F238E27FC236}">
                <a16:creationId xmlns:a16="http://schemas.microsoft.com/office/drawing/2014/main" id="{8438EBD2-E780-9044-BD4D-D444B67BF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Sampling Filters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277B1099-C2E6-2C47-AD0C-AC909EBD9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2613" y="1676400"/>
            <a:ext cx="8208962" cy="4114800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We could potentially use any one of several different sampling filters</a:t>
            </a:r>
          </a:p>
          <a:p>
            <a:pPr eaLnBrk="1" hangingPunct="1"/>
            <a:r>
              <a:rPr lang="en-US" altLang="zh-CN" sz="1800" dirty="0"/>
              <a:t>Common options include the point, box, pyramid, cone, and Gaussian filters</a:t>
            </a:r>
          </a:p>
          <a:p>
            <a:pPr lvl="1" eaLnBrk="1" hangingPunct="1"/>
            <a:r>
              <a:rPr lang="en-US" altLang="zh-CN" sz="1600" dirty="0"/>
              <a:t>Different filters will perform differently in different situations,</a:t>
            </a:r>
          </a:p>
          <a:p>
            <a:pPr lvl="1" eaLnBrk="1" hangingPunct="1"/>
            <a:r>
              <a:rPr lang="en-US" altLang="zh-CN" sz="1600" dirty="0"/>
              <a:t>Best all-around sampling filters tend to be Gaussian in shape</a:t>
            </a:r>
          </a:p>
          <a:p>
            <a:pPr eaLnBrk="1" hangingPunct="1"/>
            <a:r>
              <a:rPr lang="en-US" altLang="zh-CN" sz="1800" dirty="0"/>
              <a:t>The filters aren</a:t>
            </a:r>
            <a:r>
              <a:rPr lang="en-US" altLang="zh-CN" sz="1800" dirty="0">
                <a:latin typeface="Arial" panose="020B0604020202020204" pitchFamily="34" charset="0"/>
              </a:rPr>
              <a:t>’</a:t>
            </a:r>
            <a:r>
              <a:rPr lang="en-US" altLang="zh-CN" sz="1800" dirty="0"/>
              <a:t>t necessarily limited to cover only pixel.</a:t>
            </a:r>
          </a:p>
          <a:p>
            <a:pPr lvl="1" eaLnBrk="1" hangingPunct="1"/>
            <a:r>
              <a:rPr lang="en-US" altLang="zh-CN" sz="1600" dirty="0"/>
              <a:t>Commonly extend slightly outside, overlapping with the neighboring pixels. </a:t>
            </a:r>
          </a:p>
          <a:p>
            <a:pPr lvl="1" eaLnBrk="1" hangingPunct="1"/>
            <a:r>
              <a:rPr lang="en-US" altLang="zh-CN" sz="1600" dirty="0"/>
              <a:t>If filter covers less than the square pixel, will have problems like point sampling</a:t>
            </a:r>
          </a:p>
          <a:p>
            <a:pPr eaLnBrk="1" hangingPunct="1"/>
            <a:r>
              <a:rPr lang="en-US" altLang="zh-CN" sz="1800" dirty="0"/>
              <a:t>Trying to strike a balance between:</a:t>
            </a:r>
          </a:p>
          <a:p>
            <a:pPr lvl="1" eaLnBrk="1" hangingPunct="1"/>
            <a:r>
              <a:rPr lang="en-US" altLang="zh-CN" sz="1600" dirty="0"/>
              <a:t>Eliminating unwanted alias frequencies (antialiasing)</a:t>
            </a:r>
          </a:p>
          <a:p>
            <a:pPr lvl="1" eaLnBrk="1" hangingPunct="1"/>
            <a:r>
              <a:rPr lang="en-US" altLang="zh-CN" sz="1600" dirty="0"/>
              <a:t>Eliminating wanted frequencies (blurring)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800" dirty="0"/>
          </a:p>
          <a:p>
            <a:pPr eaLnBrk="1" hangingPunct="1"/>
            <a:endParaRPr lang="zh-CN" altLang="en-US" sz="1800" dirty="0"/>
          </a:p>
        </p:txBody>
      </p:sp>
      <p:grpSp>
        <p:nvGrpSpPr>
          <p:cNvPr id="95236" name="Group 4">
            <a:extLst>
              <a:ext uri="{FF2B5EF4-FFF2-40B4-BE49-F238E27FC236}">
                <a16:creationId xmlns:a16="http://schemas.microsoft.com/office/drawing/2014/main" id="{F9CDA80E-58FD-9540-BF23-BC481840146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029200"/>
            <a:ext cx="1371600" cy="1066800"/>
            <a:chOff x="3264" y="3108"/>
            <a:chExt cx="1152" cy="924"/>
          </a:xfrm>
        </p:grpSpPr>
        <p:sp>
          <p:nvSpPr>
            <p:cNvPr id="854021" name="Line 5">
              <a:extLst>
                <a:ext uri="{FF2B5EF4-FFF2-40B4-BE49-F238E27FC236}">
                  <a16:creationId xmlns:a16="http://schemas.microsoft.com/office/drawing/2014/main" id="{8A64C947-4E19-0D48-9B5D-3EDE98350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791"/>
              <a:ext cx="816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22" name="Line 6">
              <a:extLst>
                <a:ext uri="{FF2B5EF4-FFF2-40B4-BE49-F238E27FC236}">
                  <a16:creationId xmlns:a16="http://schemas.microsoft.com/office/drawing/2014/main" id="{484D2BD9-7C15-BC4F-A326-9A52D53E0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504"/>
              <a:ext cx="72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23" name="Line 7">
              <a:extLst>
                <a:ext uri="{FF2B5EF4-FFF2-40B4-BE49-F238E27FC236}">
                  <a16:creationId xmlns:a16="http://schemas.microsoft.com/office/drawing/2014/main" id="{6AFD59A8-003D-DA46-B835-20D491DCA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04"/>
              <a:ext cx="432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24" name="Line 8">
              <a:extLst>
                <a:ext uri="{FF2B5EF4-FFF2-40B4-BE49-F238E27FC236}">
                  <a16:creationId xmlns:a16="http://schemas.microsoft.com/office/drawing/2014/main" id="{472BD48D-0931-034B-B585-13A5392C6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25" name="Line 9">
              <a:extLst>
                <a:ext uri="{FF2B5EF4-FFF2-40B4-BE49-F238E27FC236}">
                  <a16:creationId xmlns:a16="http://schemas.microsoft.com/office/drawing/2014/main" id="{1FB7B9C5-FE20-884B-807B-0ECC7BE0A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3108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5237" name="Group 10">
            <a:extLst>
              <a:ext uri="{FF2B5EF4-FFF2-40B4-BE49-F238E27FC236}">
                <a16:creationId xmlns:a16="http://schemas.microsoft.com/office/drawing/2014/main" id="{F0E653DF-7A0C-974B-88FB-2B1DE173A37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105400"/>
            <a:ext cx="1447800" cy="990600"/>
            <a:chOff x="3360" y="3072"/>
            <a:chExt cx="1152" cy="1008"/>
          </a:xfrm>
        </p:grpSpPr>
        <p:sp>
          <p:nvSpPr>
            <p:cNvPr id="854027" name="Line 11">
              <a:extLst>
                <a:ext uri="{FF2B5EF4-FFF2-40B4-BE49-F238E27FC236}">
                  <a16:creationId xmlns:a16="http://schemas.microsoft.com/office/drawing/2014/main" id="{89BBF593-E544-6944-9545-BDF3754AB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839"/>
              <a:ext cx="816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28" name="Line 12">
              <a:extLst>
                <a:ext uri="{FF2B5EF4-FFF2-40B4-BE49-F238E27FC236}">
                  <a16:creationId xmlns:a16="http://schemas.microsoft.com/office/drawing/2014/main" id="{7249DB57-06BD-B443-9895-026905FB9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52"/>
              <a:ext cx="72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29" name="Line 13">
              <a:extLst>
                <a:ext uri="{FF2B5EF4-FFF2-40B4-BE49-F238E27FC236}">
                  <a16:creationId xmlns:a16="http://schemas.microsoft.com/office/drawing/2014/main" id="{D62ED752-70F9-904A-B6BB-89FD9739E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552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0" name="Line 14">
              <a:extLst>
                <a:ext uri="{FF2B5EF4-FFF2-40B4-BE49-F238E27FC236}">
                  <a16:creationId xmlns:a16="http://schemas.microsoft.com/office/drawing/2014/main" id="{E86DC836-291E-A14B-AC89-06C839C8C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696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1" name="Line 15">
              <a:extLst>
                <a:ext uri="{FF2B5EF4-FFF2-40B4-BE49-F238E27FC236}">
                  <a16:creationId xmlns:a16="http://schemas.microsoft.com/office/drawing/2014/main" id="{0422DD4B-FF98-3B4A-A875-F9BAB3A34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072"/>
              <a:ext cx="528" cy="7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2" name="Line 16">
              <a:extLst>
                <a:ext uri="{FF2B5EF4-FFF2-40B4-BE49-F238E27FC236}">
                  <a16:creationId xmlns:a16="http://schemas.microsoft.com/office/drawing/2014/main" id="{A9630001-4914-B247-BDF1-0390F15F5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3072"/>
              <a:ext cx="288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3" name="Line 17">
              <a:extLst>
                <a:ext uri="{FF2B5EF4-FFF2-40B4-BE49-F238E27FC236}">
                  <a16:creationId xmlns:a16="http://schemas.microsoft.com/office/drawing/2014/main" id="{00FC08BB-4098-CD42-B138-0F63537C7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3072"/>
              <a:ext cx="62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4" name="Line 18">
              <a:extLst>
                <a:ext uri="{FF2B5EF4-FFF2-40B4-BE49-F238E27FC236}">
                  <a16:creationId xmlns:a16="http://schemas.microsoft.com/office/drawing/2014/main" id="{801CB2D2-A9E8-7043-BE24-4A18C033A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072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5238" name="Group 19">
            <a:extLst>
              <a:ext uri="{FF2B5EF4-FFF2-40B4-BE49-F238E27FC236}">
                <a16:creationId xmlns:a16="http://schemas.microsoft.com/office/drawing/2014/main" id="{BF2D9C7D-0A58-DA4E-B45B-F133B8D2435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105400"/>
            <a:ext cx="1447800" cy="990600"/>
            <a:chOff x="2832" y="3120"/>
            <a:chExt cx="1152" cy="816"/>
          </a:xfrm>
        </p:grpSpPr>
        <p:sp>
          <p:nvSpPr>
            <p:cNvPr id="854036" name="Line 20">
              <a:extLst>
                <a:ext uri="{FF2B5EF4-FFF2-40B4-BE49-F238E27FC236}">
                  <a16:creationId xmlns:a16="http://schemas.microsoft.com/office/drawing/2014/main" id="{A2B0517C-B0A3-2541-84D5-86BB1B41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695"/>
              <a:ext cx="816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7" name="Line 21">
              <a:extLst>
                <a:ext uri="{FF2B5EF4-FFF2-40B4-BE49-F238E27FC236}">
                  <a16:creationId xmlns:a16="http://schemas.microsoft.com/office/drawing/2014/main" id="{57DC2661-1468-674A-BD74-FD1D2D760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08"/>
              <a:ext cx="72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8" name="Line 22">
              <a:extLst>
                <a:ext uri="{FF2B5EF4-FFF2-40B4-BE49-F238E27FC236}">
                  <a16:creationId xmlns:a16="http://schemas.microsoft.com/office/drawing/2014/main" id="{2E31616C-0D5C-5847-9FB7-E88739190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408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39" name="Line 23">
              <a:extLst>
                <a:ext uri="{FF2B5EF4-FFF2-40B4-BE49-F238E27FC236}">
                  <a16:creationId xmlns:a16="http://schemas.microsoft.com/office/drawing/2014/main" id="{EBF0DDD1-3506-FE4F-B4D9-CCC4143E9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552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0" name="Line 24">
              <a:extLst>
                <a:ext uri="{FF2B5EF4-FFF2-40B4-BE49-F238E27FC236}">
                  <a16:creationId xmlns:a16="http://schemas.microsoft.com/office/drawing/2014/main" id="{83C79E11-6EAF-C34C-8BE9-F95E2AAE2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312"/>
              <a:ext cx="0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1" name="Line 25">
              <a:extLst>
                <a:ext uri="{FF2B5EF4-FFF2-40B4-BE49-F238E27FC236}">
                  <a16:creationId xmlns:a16="http://schemas.microsoft.com/office/drawing/2014/main" id="{5670C622-1FBF-4144-A643-F556347CF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5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2" name="Line 26">
              <a:extLst>
                <a:ext uri="{FF2B5EF4-FFF2-40B4-BE49-F238E27FC236}">
                  <a16:creationId xmlns:a16="http://schemas.microsoft.com/office/drawing/2014/main" id="{FCB92E25-B695-8B43-9229-8064E54FE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21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3" name="Line 27">
              <a:extLst>
                <a:ext uri="{FF2B5EF4-FFF2-40B4-BE49-F238E27FC236}">
                  <a16:creationId xmlns:a16="http://schemas.microsoft.com/office/drawing/2014/main" id="{4CEA6ABF-4D62-094F-8596-0CBFE464D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1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4" name="Line 28">
              <a:extLst>
                <a:ext uri="{FF2B5EF4-FFF2-40B4-BE49-F238E27FC236}">
                  <a16:creationId xmlns:a16="http://schemas.microsoft.com/office/drawing/2014/main" id="{052D8603-EA67-D347-91B7-12F8168FB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12"/>
              <a:ext cx="81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5" name="Line 29">
              <a:extLst>
                <a:ext uri="{FF2B5EF4-FFF2-40B4-BE49-F238E27FC236}">
                  <a16:creationId xmlns:a16="http://schemas.microsoft.com/office/drawing/2014/main" id="{9FA78F3E-AAED-5841-A8C4-DBCE22058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215"/>
              <a:ext cx="336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6" name="Line 30">
              <a:extLst>
                <a:ext uri="{FF2B5EF4-FFF2-40B4-BE49-F238E27FC236}">
                  <a16:creationId xmlns:a16="http://schemas.microsoft.com/office/drawing/2014/main" id="{4B4988E7-F658-244D-BC13-D24705653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120"/>
              <a:ext cx="43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47" name="Line 31">
              <a:extLst>
                <a:ext uri="{FF2B5EF4-FFF2-40B4-BE49-F238E27FC236}">
                  <a16:creationId xmlns:a16="http://schemas.microsoft.com/office/drawing/2014/main" id="{A4D4F2B7-4FF3-1F47-A142-CF414682F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120"/>
              <a:ext cx="72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5239" name="Group 32">
            <a:extLst>
              <a:ext uri="{FF2B5EF4-FFF2-40B4-BE49-F238E27FC236}">
                <a16:creationId xmlns:a16="http://schemas.microsoft.com/office/drawing/2014/main" id="{1E3A496D-5D01-5B44-A0BF-6BDA877061E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029200"/>
            <a:ext cx="1371600" cy="1066800"/>
            <a:chOff x="3360" y="1344"/>
            <a:chExt cx="1200" cy="936"/>
          </a:xfrm>
        </p:grpSpPr>
        <p:sp>
          <p:nvSpPr>
            <p:cNvPr id="854049" name="Line 33">
              <a:extLst>
                <a:ext uri="{FF2B5EF4-FFF2-40B4-BE49-F238E27FC236}">
                  <a16:creationId xmlns:a16="http://schemas.microsoft.com/office/drawing/2014/main" id="{55CE9136-5CBE-9444-AB40-3C43041C0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5"/>
              <a:ext cx="817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0" name="Line 34">
              <a:extLst>
                <a:ext uri="{FF2B5EF4-FFF2-40B4-BE49-F238E27FC236}">
                  <a16:creationId xmlns:a16="http://schemas.microsoft.com/office/drawing/2014/main" id="{55AE51B4-1DB0-2F49-8B0A-235F3F235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719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1" name="Line 35">
              <a:extLst>
                <a:ext uri="{FF2B5EF4-FFF2-40B4-BE49-F238E27FC236}">
                  <a16:creationId xmlns:a16="http://schemas.microsoft.com/office/drawing/2014/main" id="{62FE0E54-44F1-F94F-ADF7-27C2BDC18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432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2" name="Line 36">
              <a:extLst>
                <a:ext uri="{FF2B5EF4-FFF2-40B4-BE49-F238E27FC236}">
                  <a16:creationId xmlns:a16="http://schemas.microsoft.com/office/drawing/2014/main" id="{2BB3EE77-602D-5A40-85CE-B83CB878C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7" y="1872"/>
              <a:ext cx="335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3" name="Line 37">
              <a:extLst>
                <a:ext uri="{FF2B5EF4-FFF2-40B4-BE49-F238E27FC236}">
                  <a16:creationId xmlns:a16="http://schemas.microsoft.com/office/drawing/2014/main" id="{5DCB01B8-FE5A-6142-8247-A7FE87A94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1344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4" name="Line 38">
              <a:extLst>
                <a:ext uri="{FF2B5EF4-FFF2-40B4-BE49-F238E27FC236}">
                  <a16:creationId xmlns:a16="http://schemas.microsoft.com/office/drawing/2014/main" id="{F25DC256-F564-FA43-9B19-5651088AC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6" y="1344"/>
              <a:ext cx="575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5" name="Oval 39">
              <a:extLst>
                <a:ext uri="{FF2B5EF4-FFF2-40B4-BE49-F238E27FC236}">
                  <a16:creationId xmlns:a16="http://schemas.microsoft.com/office/drawing/2014/main" id="{8328D5CD-CD3D-F34F-8689-3897DF81F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03"/>
              <a:ext cx="1200" cy="57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5240" name="Group 40">
            <a:extLst>
              <a:ext uri="{FF2B5EF4-FFF2-40B4-BE49-F238E27FC236}">
                <a16:creationId xmlns:a16="http://schemas.microsoft.com/office/drawing/2014/main" id="{A77389AA-7B8B-BB43-8A70-3480C5F8BB08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5257800"/>
            <a:ext cx="1524000" cy="838200"/>
            <a:chOff x="2064" y="3488"/>
            <a:chExt cx="1152" cy="640"/>
          </a:xfrm>
        </p:grpSpPr>
        <p:sp>
          <p:nvSpPr>
            <p:cNvPr id="854057" name="Line 41">
              <a:extLst>
                <a:ext uri="{FF2B5EF4-FFF2-40B4-BE49-F238E27FC236}">
                  <a16:creationId xmlns:a16="http://schemas.microsoft.com/office/drawing/2014/main" id="{1E37F00E-B80A-244A-BB20-E9879D147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888"/>
              <a:ext cx="81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8" name="Line 42">
              <a:extLst>
                <a:ext uri="{FF2B5EF4-FFF2-40B4-BE49-F238E27FC236}">
                  <a16:creationId xmlns:a16="http://schemas.microsoft.com/office/drawing/2014/main" id="{0394C605-1AE3-6444-ADD8-846EE176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00"/>
              <a:ext cx="72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59" name="Line 43">
              <a:extLst>
                <a:ext uri="{FF2B5EF4-FFF2-40B4-BE49-F238E27FC236}">
                  <a16:creationId xmlns:a16="http://schemas.microsoft.com/office/drawing/2014/main" id="{91876156-C303-2747-9757-DDBCB75E7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60" name="Line 44">
              <a:extLst>
                <a:ext uri="{FF2B5EF4-FFF2-40B4-BE49-F238E27FC236}">
                  <a16:creationId xmlns:a16="http://schemas.microsoft.com/office/drawing/2014/main" id="{35E75942-A2D4-9544-B81F-DDFB393E6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744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4061" name="Freeform 45">
              <a:extLst>
                <a:ext uri="{FF2B5EF4-FFF2-40B4-BE49-F238E27FC236}">
                  <a16:creationId xmlns:a16="http://schemas.microsoft.com/office/drawing/2014/main" id="{858DABCA-266A-6D43-8207-D3F65B565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888"/>
              <a:ext cx="816" cy="240"/>
            </a:xfrm>
            <a:custGeom>
              <a:avLst/>
              <a:gdLst>
                <a:gd name="T0" fmla="*/ 0 w 960"/>
                <a:gd name="T1" fmla="*/ 0 h 240"/>
                <a:gd name="T2" fmla="*/ 449 w 960"/>
                <a:gd name="T3" fmla="*/ 48 h 240"/>
                <a:gd name="T4" fmla="*/ 816 w 960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0"/>
                  </a:moveTo>
                  <a:cubicBezTo>
                    <a:pt x="184" y="4"/>
                    <a:pt x="368" y="8"/>
                    <a:pt x="528" y="48"/>
                  </a:cubicBezTo>
                  <a:cubicBezTo>
                    <a:pt x="688" y="88"/>
                    <a:pt x="888" y="200"/>
                    <a:pt x="960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4062" name="Freeform 46">
              <a:extLst>
                <a:ext uri="{FF2B5EF4-FFF2-40B4-BE49-F238E27FC236}">
                  <a16:creationId xmlns:a16="http://schemas.microsoft.com/office/drawing/2014/main" id="{3625B567-BCCC-474E-8FAB-2F4D78BCC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600"/>
              <a:ext cx="720" cy="144"/>
            </a:xfrm>
            <a:custGeom>
              <a:avLst/>
              <a:gdLst>
                <a:gd name="T0" fmla="*/ 0 w 960"/>
                <a:gd name="T1" fmla="*/ 0 h 240"/>
                <a:gd name="T2" fmla="*/ 396 w 960"/>
                <a:gd name="T3" fmla="*/ 29 h 240"/>
                <a:gd name="T4" fmla="*/ 720 w 960"/>
                <a:gd name="T5" fmla="*/ 14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0"/>
                  </a:moveTo>
                  <a:cubicBezTo>
                    <a:pt x="184" y="4"/>
                    <a:pt x="368" y="8"/>
                    <a:pt x="528" y="48"/>
                  </a:cubicBezTo>
                  <a:cubicBezTo>
                    <a:pt x="688" y="88"/>
                    <a:pt x="888" y="200"/>
                    <a:pt x="960" y="24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4063" name="Freeform 47">
              <a:extLst>
                <a:ext uri="{FF2B5EF4-FFF2-40B4-BE49-F238E27FC236}">
                  <a16:creationId xmlns:a16="http://schemas.microsoft.com/office/drawing/2014/main" id="{8BFDBC90-C06B-9344-864F-918A6D3AA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3488"/>
              <a:ext cx="856" cy="448"/>
            </a:xfrm>
            <a:custGeom>
              <a:avLst/>
              <a:gdLst>
                <a:gd name="T0" fmla="*/ 83 w 904"/>
                <a:gd name="T1" fmla="*/ 275 h 496"/>
                <a:gd name="T2" fmla="*/ 38 w 904"/>
                <a:gd name="T3" fmla="*/ 275 h 496"/>
                <a:gd name="T4" fmla="*/ 311 w 904"/>
                <a:gd name="T5" fmla="*/ 231 h 496"/>
                <a:gd name="T6" fmla="*/ 492 w 904"/>
                <a:gd name="T7" fmla="*/ 14 h 496"/>
                <a:gd name="T8" fmla="*/ 629 w 904"/>
                <a:gd name="T9" fmla="*/ 318 h 496"/>
                <a:gd name="T10" fmla="*/ 856 w 904"/>
                <a:gd name="T11" fmla="*/ 448 h 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4" h="496">
                  <a:moveTo>
                    <a:pt x="88" y="304"/>
                  </a:moveTo>
                  <a:cubicBezTo>
                    <a:pt x="44" y="308"/>
                    <a:pt x="0" y="312"/>
                    <a:pt x="40" y="304"/>
                  </a:cubicBezTo>
                  <a:cubicBezTo>
                    <a:pt x="80" y="296"/>
                    <a:pt x="248" y="304"/>
                    <a:pt x="328" y="256"/>
                  </a:cubicBezTo>
                  <a:cubicBezTo>
                    <a:pt x="408" y="208"/>
                    <a:pt x="464" y="0"/>
                    <a:pt x="520" y="16"/>
                  </a:cubicBezTo>
                  <a:cubicBezTo>
                    <a:pt x="576" y="32"/>
                    <a:pt x="600" y="272"/>
                    <a:pt x="664" y="352"/>
                  </a:cubicBezTo>
                  <a:cubicBezTo>
                    <a:pt x="728" y="432"/>
                    <a:pt x="816" y="464"/>
                    <a:pt x="904" y="4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4064" name="Freeform 48">
              <a:extLst>
                <a:ext uri="{FF2B5EF4-FFF2-40B4-BE49-F238E27FC236}">
                  <a16:creationId xmlns:a16="http://schemas.microsoft.com/office/drawing/2014/main" id="{32782CC2-A1E9-2942-B873-327C29A2E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3776"/>
              <a:ext cx="816" cy="256"/>
            </a:xfrm>
            <a:custGeom>
              <a:avLst/>
              <a:gdLst>
                <a:gd name="T0" fmla="*/ 0 w 864"/>
                <a:gd name="T1" fmla="*/ 64 h 256"/>
                <a:gd name="T2" fmla="*/ 317 w 864"/>
                <a:gd name="T3" fmla="*/ 64 h 256"/>
                <a:gd name="T4" fmla="*/ 453 w 864"/>
                <a:gd name="T5" fmla="*/ 16 h 256"/>
                <a:gd name="T6" fmla="*/ 589 w 864"/>
                <a:gd name="T7" fmla="*/ 160 h 256"/>
                <a:gd name="T8" fmla="*/ 816 w 864"/>
                <a:gd name="T9" fmla="*/ 256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256">
                  <a:moveTo>
                    <a:pt x="0" y="64"/>
                  </a:moveTo>
                  <a:cubicBezTo>
                    <a:pt x="128" y="68"/>
                    <a:pt x="256" y="72"/>
                    <a:pt x="336" y="64"/>
                  </a:cubicBezTo>
                  <a:cubicBezTo>
                    <a:pt x="416" y="56"/>
                    <a:pt x="432" y="0"/>
                    <a:pt x="480" y="16"/>
                  </a:cubicBezTo>
                  <a:cubicBezTo>
                    <a:pt x="528" y="32"/>
                    <a:pt x="560" y="120"/>
                    <a:pt x="624" y="160"/>
                  </a:cubicBezTo>
                  <a:cubicBezTo>
                    <a:pt x="688" y="200"/>
                    <a:pt x="776" y="224"/>
                    <a:pt x="864" y="25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4065" name="Freeform 49">
              <a:extLst>
                <a:ext uri="{FF2B5EF4-FFF2-40B4-BE49-F238E27FC236}">
                  <a16:creationId xmlns:a16="http://schemas.microsoft.com/office/drawing/2014/main" id="{5953058F-1C5D-394F-B482-4768AB0F9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600"/>
              <a:ext cx="768" cy="240"/>
            </a:xfrm>
            <a:custGeom>
              <a:avLst/>
              <a:gdLst>
                <a:gd name="T0" fmla="*/ 0 w 864"/>
                <a:gd name="T1" fmla="*/ 60 h 256"/>
                <a:gd name="T2" fmla="*/ 299 w 864"/>
                <a:gd name="T3" fmla="*/ 60 h 256"/>
                <a:gd name="T4" fmla="*/ 427 w 864"/>
                <a:gd name="T5" fmla="*/ 15 h 256"/>
                <a:gd name="T6" fmla="*/ 555 w 864"/>
                <a:gd name="T7" fmla="*/ 150 h 256"/>
                <a:gd name="T8" fmla="*/ 768 w 864"/>
                <a:gd name="T9" fmla="*/ 24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256">
                  <a:moveTo>
                    <a:pt x="0" y="64"/>
                  </a:moveTo>
                  <a:cubicBezTo>
                    <a:pt x="128" y="68"/>
                    <a:pt x="256" y="72"/>
                    <a:pt x="336" y="64"/>
                  </a:cubicBezTo>
                  <a:cubicBezTo>
                    <a:pt x="416" y="56"/>
                    <a:pt x="432" y="0"/>
                    <a:pt x="480" y="16"/>
                  </a:cubicBezTo>
                  <a:cubicBezTo>
                    <a:pt x="528" y="32"/>
                    <a:pt x="560" y="120"/>
                    <a:pt x="624" y="160"/>
                  </a:cubicBezTo>
                  <a:cubicBezTo>
                    <a:pt x="688" y="200"/>
                    <a:pt x="776" y="224"/>
                    <a:pt x="864" y="25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709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DDB97B85-2B15-CE49-9354-7631CA0D5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54FDBE-C1E4-C042-A6BB-BE4295956C35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31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55105" name="Rectangle 65">
            <a:extLst>
              <a:ext uri="{FF2B5EF4-FFF2-40B4-BE49-F238E27FC236}">
                <a16:creationId xmlns:a16="http://schemas.microsoft.com/office/drawing/2014/main" id="{FA4E3186-7D93-A840-B504-AB2CABD3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9" y="2205039"/>
            <a:ext cx="3063875" cy="27463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42" name="Rectangle 2">
            <a:extLst>
              <a:ext uri="{FF2B5EF4-FFF2-40B4-BE49-F238E27FC236}">
                <a16:creationId xmlns:a16="http://schemas.microsoft.com/office/drawing/2014/main" id="{75604077-1245-A34C-B468-A6C965A3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3048000" cy="2743200"/>
          </a:xfrm>
          <a:prstGeom prst="rect">
            <a:avLst/>
          </a:prstGeom>
          <a:solidFill>
            <a:srgbClr val="171717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47AB2CCC-925A-D648-8F9C-0521E7BD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304800" cy="3048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44" name="Rectangle 4">
            <a:extLst>
              <a:ext uri="{FF2B5EF4-FFF2-40B4-BE49-F238E27FC236}">
                <a16:creationId xmlns:a16="http://schemas.microsoft.com/office/drawing/2014/main" id="{8BB26DCE-42C5-214B-8502-43F9022E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304800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45" name="Rectangle 5">
            <a:extLst>
              <a:ext uri="{FF2B5EF4-FFF2-40B4-BE49-F238E27FC236}">
                <a16:creationId xmlns:a16="http://schemas.microsoft.com/office/drawing/2014/main" id="{FCB615CA-0E00-BB44-9928-7C87A130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038600"/>
            <a:ext cx="304800" cy="3048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46" name="Rectangle 6">
            <a:extLst>
              <a:ext uri="{FF2B5EF4-FFF2-40B4-BE49-F238E27FC236}">
                <a16:creationId xmlns:a16="http://schemas.microsoft.com/office/drawing/2014/main" id="{3DCC1E40-5D05-8A4B-B482-20B95DBC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304800" cy="3048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47" name="Rectangle 7">
            <a:extLst>
              <a:ext uri="{FF2B5EF4-FFF2-40B4-BE49-F238E27FC236}">
                <a16:creationId xmlns:a16="http://schemas.microsoft.com/office/drawing/2014/main" id="{03514829-B498-DD4D-A1A4-400AA5D68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48" name="Rectangle 8">
            <a:extLst>
              <a:ext uri="{FF2B5EF4-FFF2-40B4-BE49-F238E27FC236}">
                <a16:creationId xmlns:a16="http://schemas.microsoft.com/office/drawing/2014/main" id="{2EDF21A3-D82D-9D49-8A3F-55BE667C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0" name="Rectangle 10">
            <a:extLst>
              <a:ext uri="{FF2B5EF4-FFF2-40B4-BE49-F238E27FC236}">
                <a16:creationId xmlns:a16="http://schemas.microsoft.com/office/drawing/2014/main" id="{A429C673-B781-3D45-AECA-E0D2B299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0"/>
            <a:ext cx="304800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1" name="Rectangle 11">
            <a:extLst>
              <a:ext uri="{FF2B5EF4-FFF2-40B4-BE49-F238E27FC236}">
                <a16:creationId xmlns:a16="http://schemas.microsoft.com/office/drawing/2014/main" id="{7D3F1FF0-C4BB-9146-A4F4-3B3ADC48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2" name="Rectangle 12">
            <a:extLst>
              <a:ext uri="{FF2B5EF4-FFF2-40B4-BE49-F238E27FC236}">
                <a16:creationId xmlns:a16="http://schemas.microsoft.com/office/drawing/2014/main" id="{71393944-D069-9848-86AA-9DE94CD9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304800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3" name="Rectangle 13">
            <a:extLst>
              <a:ext uri="{FF2B5EF4-FFF2-40B4-BE49-F238E27FC236}">
                <a16:creationId xmlns:a16="http://schemas.microsoft.com/office/drawing/2014/main" id="{2377BB63-9AAB-1D47-AB6C-5F2852AA0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Edge Antialiasing</a:t>
            </a:r>
          </a:p>
        </p:txBody>
      </p:sp>
      <p:sp>
        <p:nvSpPr>
          <p:cNvPr id="855054" name="Rectangle 14">
            <a:extLst>
              <a:ext uri="{FF2B5EF4-FFF2-40B4-BE49-F238E27FC236}">
                <a16:creationId xmlns:a16="http://schemas.microsoft.com/office/drawing/2014/main" id="{0F7480E2-DF3F-BB4C-9463-D3410144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28194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5" name="Rectangle 15">
            <a:extLst>
              <a:ext uri="{FF2B5EF4-FFF2-40B4-BE49-F238E27FC236}">
                <a16:creationId xmlns:a16="http://schemas.microsoft.com/office/drawing/2014/main" id="{33E44DC6-3730-024C-AF27-B5858F9F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14600"/>
            <a:ext cx="3048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6" name="Rectangle 16">
            <a:extLst>
              <a:ext uri="{FF2B5EF4-FFF2-40B4-BE49-F238E27FC236}">
                <a16:creationId xmlns:a16="http://schemas.microsoft.com/office/drawing/2014/main" id="{AF721CBD-82E6-1349-96CD-C5663113D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194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7" name="Rectangle 17">
            <a:extLst>
              <a:ext uri="{FF2B5EF4-FFF2-40B4-BE49-F238E27FC236}">
                <a16:creationId xmlns:a16="http://schemas.microsoft.com/office/drawing/2014/main" id="{5447B05B-D462-3F45-8609-6D1ABCCF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8" name="Rectangle 18">
            <a:extLst>
              <a:ext uri="{FF2B5EF4-FFF2-40B4-BE49-F238E27FC236}">
                <a16:creationId xmlns:a16="http://schemas.microsoft.com/office/drawing/2014/main" id="{C3DF6C39-0F81-CA42-B9AD-45BEDFD0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3048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59" name="Rectangle 19">
            <a:extLst>
              <a:ext uri="{FF2B5EF4-FFF2-40B4-BE49-F238E27FC236}">
                <a16:creationId xmlns:a16="http://schemas.microsoft.com/office/drawing/2014/main" id="{CD3EF5D7-AFFE-694B-A5AB-E2B98C9A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304800" cy="3048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0" name="Rectangle 20">
            <a:extLst>
              <a:ext uri="{FF2B5EF4-FFF2-40B4-BE49-F238E27FC236}">
                <a16:creationId xmlns:a16="http://schemas.microsoft.com/office/drawing/2014/main" id="{128D2A86-0927-2945-807C-7CDDCB56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2819400"/>
            <a:ext cx="3048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1" name="Rectangle 21">
            <a:extLst>
              <a:ext uri="{FF2B5EF4-FFF2-40B4-BE49-F238E27FC236}">
                <a16:creationId xmlns:a16="http://schemas.microsoft.com/office/drawing/2014/main" id="{771EA555-1AC9-9C4A-9E4B-08E2FC6A1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2" name="Rectangle 22">
            <a:extLst>
              <a:ext uri="{FF2B5EF4-FFF2-40B4-BE49-F238E27FC236}">
                <a16:creationId xmlns:a16="http://schemas.microsoft.com/office/drawing/2014/main" id="{9D902B59-BF7F-574D-BBBD-3E6CF4948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3" name="Rectangle 23">
            <a:extLst>
              <a:ext uri="{FF2B5EF4-FFF2-40B4-BE49-F238E27FC236}">
                <a16:creationId xmlns:a16="http://schemas.microsoft.com/office/drawing/2014/main" id="{FD3321D7-190E-DC45-A4CB-6CEBD38C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4" name="Rectangle 24">
            <a:extLst>
              <a:ext uri="{FF2B5EF4-FFF2-40B4-BE49-F238E27FC236}">
                <a16:creationId xmlns:a16="http://schemas.microsoft.com/office/drawing/2014/main" id="{66217531-9FA3-C441-B068-E5CD1A26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5" name="Rectangle 25">
            <a:extLst>
              <a:ext uri="{FF2B5EF4-FFF2-40B4-BE49-F238E27FC236}">
                <a16:creationId xmlns:a16="http://schemas.microsoft.com/office/drawing/2014/main" id="{BBFCC415-A52D-654D-B844-E9AF9D8D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6" name="Rectangle 26">
            <a:extLst>
              <a:ext uri="{FF2B5EF4-FFF2-40B4-BE49-F238E27FC236}">
                <a16:creationId xmlns:a16="http://schemas.microsoft.com/office/drawing/2014/main" id="{6459C83E-99D7-4147-8939-625BA6B7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7" name="Rectangle 27">
            <a:extLst>
              <a:ext uri="{FF2B5EF4-FFF2-40B4-BE49-F238E27FC236}">
                <a16:creationId xmlns:a16="http://schemas.microsoft.com/office/drawing/2014/main" id="{6263A0E8-9BAC-6641-916A-9768EA1C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8" name="Rectangle 28">
            <a:extLst>
              <a:ext uri="{FF2B5EF4-FFF2-40B4-BE49-F238E27FC236}">
                <a16:creationId xmlns:a16="http://schemas.microsoft.com/office/drawing/2014/main" id="{C75D2624-E448-F74F-A3E9-15BA6FC2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290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69" name="Rectangle 29">
            <a:extLst>
              <a:ext uri="{FF2B5EF4-FFF2-40B4-BE49-F238E27FC236}">
                <a16:creationId xmlns:a16="http://schemas.microsoft.com/office/drawing/2014/main" id="{D5749F02-0B0D-634B-BA4A-2A9E74D7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0" name="Rectangle 30">
            <a:extLst>
              <a:ext uri="{FF2B5EF4-FFF2-40B4-BE49-F238E27FC236}">
                <a16:creationId xmlns:a16="http://schemas.microsoft.com/office/drawing/2014/main" id="{2F5AA7C2-4310-7C45-9751-D00652B9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1" name="Rectangle 31">
            <a:extLst>
              <a:ext uri="{FF2B5EF4-FFF2-40B4-BE49-F238E27FC236}">
                <a16:creationId xmlns:a16="http://schemas.microsoft.com/office/drawing/2014/main" id="{8EA81D98-71A7-BE43-A91C-E9020520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90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2" name="Rectangle 32">
            <a:extLst>
              <a:ext uri="{FF2B5EF4-FFF2-40B4-BE49-F238E27FC236}">
                <a16:creationId xmlns:a16="http://schemas.microsoft.com/office/drawing/2014/main" id="{322E83CC-9BDF-2E49-A955-1DB1DC5B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3" name="Rectangle 33">
            <a:extLst>
              <a:ext uri="{FF2B5EF4-FFF2-40B4-BE49-F238E27FC236}">
                <a16:creationId xmlns:a16="http://schemas.microsoft.com/office/drawing/2014/main" id="{A163FA78-E36C-4E43-B45B-7E271646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0386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4" name="Rectangle 34">
            <a:extLst>
              <a:ext uri="{FF2B5EF4-FFF2-40B4-BE49-F238E27FC236}">
                <a16:creationId xmlns:a16="http://schemas.microsoft.com/office/drawing/2014/main" id="{7C1636DC-9A60-824D-8703-7BA06C40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3048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5" name="Rectangle 35">
            <a:extLst>
              <a:ext uri="{FF2B5EF4-FFF2-40B4-BE49-F238E27FC236}">
                <a16:creationId xmlns:a16="http://schemas.microsoft.com/office/drawing/2014/main" id="{8E11CEF0-453C-F842-B280-DC4B0574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304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6" name="Rectangle 36">
            <a:extLst>
              <a:ext uri="{FF2B5EF4-FFF2-40B4-BE49-F238E27FC236}">
                <a16:creationId xmlns:a16="http://schemas.microsoft.com/office/drawing/2014/main" id="{8A499ED2-29EC-584A-B230-89B0A031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33800"/>
            <a:ext cx="304800" cy="3048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7" name="Rectangle 37">
            <a:extLst>
              <a:ext uri="{FF2B5EF4-FFF2-40B4-BE49-F238E27FC236}">
                <a16:creationId xmlns:a16="http://schemas.microsoft.com/office/drawing/2014/main" id="{7BA13E4A-427E-2B48-8A3B-AEE6401B3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9" name="Rectangle 39">
            <a:extLst>
              <a:ext uri="{FF2B5EF4-FFF2-40B4-BE49-F238E27FC236}">
                <a16:creationId xmlns:a16="http://schemas.microsoft.com/office/drawing/2014/main" id="{E6F9FA43-108A-4E46-9E2E-C59E8950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304800" cy="3048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0" name="Rectangle 40">
            <a:extLst>
              <a:ext uri="{FF2B5EF4-FFF2-40B4-BE49-F238E27FC236}">
                <a16:creationId xmlns:a16="http://schemas.microsoft.com/office/drawing/2014/main" id="{C28B9987-FA31-6C44-A221-FD5889C2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338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1" name="Rectangle 41">
            <a:extLst>
              <a:ext uri="{FF2B5EF4-FFF2-40B4-BE49-F238E27FC236}">
                <a16:creationId xmlns:a16="http://schemas.microsoft.com/office/drawing/2014/main" id="{5A54823F-0D07-BD4F-BBA5-F0ADCE1C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434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6" name="Line 46">
            <a:extLst>
              <a:ext uri="{FF2B5EF4-FFF2-40B4-BE49-F238E27FC236}">
                <a16:creationId xmlns:a16="http://schemas.microsoft.com/office/drawing/2014/main" id="{0E336FDA-7024-FD4E-B38E-D955F0EB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7" name="Line 47">
            <a:extLst>
              <a:ext uri="{FF2B5EF4-FFF2-40B4-BE49-F238E27FC236}">
                <a16:creationId xmlns:a16="http://schemas.microsoft.com/office/drawing/2014/main" id="{A3E9B3A2-82DB-224A-A53B-892FB4470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7338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8" name="Line 48">
            <a:extLst>
              <a:ext uri="{FF2B5EF4-FFF2-40B4-BE49-F238E27FC236}">
                <a16:creationId xmlns:a16="http://schemas.microsoft.com/office/drawing/2014/main" id="{9CB1981B-2C53-984D-AAE5-DFE68FA77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0386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9" name="Line 49">
            <a:extLst>
              <a:ext uri="{FF2B5EF4-FFF2-40B4-BE49-F238E27FC236}">
                <a16:creationId xmlns:a16="http://schemas.microsoft.com/office/drawing/2014/main" id="{249E0BD3-097B-1A46-8912-A314D7E1B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3434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0" name="Line 50">
            <a:extLst>
              <a:ext uri="{FF2B5EF4-FFF2-40B4-BE49-F238E27FC236}">
                <a16:creationId xmlns:a16="http://schemas.microsoft.com/office/drawing/2014/main" id="{6CC21CFC-412D-8642-B81C-7F4E091C6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1" name="Line 51">
            <a:extLst>
              <a:ext uri="{FF2B5EF4-FFF2-40B4-BE49-F238E27FC236}">
                <a16:creationId xmlns:a16="http://schemas.microsoft.com/office/drawing/2014/main" id="{5130B4D4-2989-FB44-A8CA-3E20B54C1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2098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2" name="Line 52">
            <a:extLst>
              <a:ext uri="{FF2B5EF4-FFF2-40B4-BE49-F238E27FC236}">
                <a16:creationId xmlns:a16="http://schemas.microsoft.com/office/drawing/2014/main" id="{ED9467BE-17CE-AB4B-8AFE-A5EF18C55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146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3" name="Line 53">
            <a:extLst>
              <a:ext uri="{FF2B5EF4-FFF2-40B4-BE49-F238E27FC236}">
                <a16:creationId xmlns:a16="http://schemas.microsoft.com/office/drawing/2014/main" id="{CBCB3B1D-F731-D54E-B590-AFB43F356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4" name="Line 54">
            <a:extLst>
              <a:ext uri="{FF2B5EF4-FFF2-40B4-BE49-F238E27FC236}">
                <a16:creationId xmlns:a16="http://schemas.microsoft.com/office/drawing/2014/main" id="{DC82957D-D34D-2D47-909B-E0D7C4631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5" name="Line 55">
            <a:extLst>
              <a:ext uri="{FF2B5EF4-FFF2-40B4-BE49-F238E27FC236}">
                <a16:creationId xmlns:a16="http://schemas.microsoft.com/office/drawing/2014/main" id="{14F1764A-772A-A345-8452-4807CCE42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6" name="Line 56">
            <a:extLst>
              <a:ext uri="{FF2B5EF4-FFF2-40B4-BE49-F238E27FC236}">
                <a16:creationId xmlns:a16="http://schemas.microsoft.com/office/drawing/2014/main" id="{F01498BF-74A6-F146-8A60-D7FF7B61B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7" name="Line 57">
            <a:extLst>
              <a:ext uri="{FF2B5EF4-FFF2-40B4-BE49-F238E27FC236}">
                <a16:creationId xmlns:a16="http://schemas.microsoft.com/office/drawing/2014/main" id="{4DB24690-0E00-414C-9344-01B329E9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100" name="Line 60">
            <a:extLst>
              <a:ext uri="{FF2B5EF4-FFF2-40B4-BE49-F238E27FC236}">
                <a16:creationId xmlns:a16="http://schemas.microsoft.com/office/drawing/2014/main" id="{88B92BB8-E19A-B34A-B05C-D6B98375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101" name="Line 61">
            <a:extLst>
              <a:ext uri="{FF2B5EF4-FFF2-40B4-BE49-F238E27FC236}">
                <a16:creationId xmlns:a16="http://schemas.microsoft.com/office/drawing/2014/main" id="{3707C19F-24F8-334B-9889-E2F673D8F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102" name="Line 62">
            <a:extLst>
              <a:ext uri="{FF2B5EF4-FFF2-40B4-BE49-F238E27FC236}">
                <a16:creationId xmlns:a16="http://schemas.microsoft.com/office/drawing/2014/main" id="{503FDD6E-FF00-0044-990F-7E81B3DCA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103" name="Line 63">
            <a:extLst>
              <a:ext uri="{FF2B5EF4-FFF2-40B4-BE49-F238E27FC236}">
                <a16:creationId xmlns:a16="http://schemas.microsoft.com/office/drawing/2014/main" id="{0DFB87B4-428C-E243-9DF5-A47FD0B85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104" name="Line 64">
            <a:extLst>
              <a:ext uri="{FF2B5EF4-FFF2-40B4-BE49-F238E27FC236}">
                <a16:creationId xmlns:a16="http://schemas.microsoft.com/office/drawing/2014/main" id="{24C4AC03-AECC-B54D-8BD0-0BFF28E4B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106" name="Rectangle 66">
            <a:extLst>
              <a:ext uri="{FF2B5EF4-FFF2-40B4-BE49-F238E27FC236}">
                <a16:creationId xmlns:a16="http://schemas.microsoft.com/office/drawing/2014/main" id="{9D3EEC79-B2CB-CA4D-9152-25A6E6AD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282733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4" name="Line 44">
            <a:extLst>
              <a:ext uri="{FF2B5EF4-FFF2-40B4-BE49-F238E27FC236}">
                <a16:creationId xmlns:a16="http://schemas.microsoft.com/office/drawing/2014/main" id="{A16BDAF7-78FD-714F-8572-5539F50D8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194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5" name="Line 45">
            <a:extLst>
              <a:ext uri="{FF2B5EF4-FFF2-40B4-BE49-F238E27FC236}">
                <a16:creationId xmlns:a16="http://schemas.microsoft.com/office/drawing/2014/main" id="{50527C4A-1E74-9D48-8B2F-7C2D64379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24200"/>
            <a:ext cx="304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8" name="Line 58">
            <a:extLst>
              <a:ext uri="{FF2B5EF4-FFF2-40B4-BE49-F238E27FC236}">
                <a16:creationId xmlns:a16="http://schemas.microsoft.com/office/drawing/2014/main" id="{E8F65722-8C76-B740-8824-102CA8599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99" name="Line 59">
            <a:extLst>
              <a:ext uri="{FF2B5EF4-FFF2-40B4-BE49-F238E27FC236}">
                <a16:creationId xmlns:a16="http://schemas.microsoft.com/office/drawing/2014/main" id="{D31153A7-9A27-5A41-ABFC-194146EB1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9800"/>
            <a:ext cx="0" cy="2743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78" name="Line 38">
            <a:extLst>
              <a:ext uri="{FF2B5EF4-FFF2-40B4-BE49-F238E27FC236}">
                <a16:creationId xmlns:a16="http://schemas.microsoft.com/office/drawing/2014/main" id="{CD3CDEB3-98AE-414C-9E93-3739C6C44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2514600" cy="685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2" name="Line 42">
            <a:extLst>
              <a:ext uri="{FF2B5EF4-FFF2-40B4-BE49-F238E27FC236}">
                <a16:creationId xmlns:a16="http://schemas.microsoft.com/office/drawing/2014/main" id="{404E50CE-9699-414F-B277-DAAFF94B6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685800" cy="1981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55083" name="Line 43">
            <a:extLst>
              <a:ext uri="{FF2B5EF4-FFF2-40B4-BE49-F238E27FC236}">
                <a16:creationId xmlns:a16="http://schemas.microsoft.com/office/drawing/2014/main" id="{7A3DD5B7-1EAD-9746-B887-74C94E1F2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276600"/>
            <a:ext cx="1828800" cy="129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7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D861-3CD8-1441-A5BA-2AB718DDF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247810-0067-F046-B6EA-5DA9AC3A74B9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32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56066" name="Rectangle 2">
            <a:extLst>
              <a:ext uri="{FF2B5EF4-FFF2-40B4-BE49-F238E27FC236}">
                <a16:creationId xmlns:a16="http://schemas.microsoft.com/office/drawing/2014/main" id="{2647CB28-8DCA-FC40-B548-AAB63F862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Pixel Coverage</a:t>
            </a:r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B52FAAF9-F8C3-424A-950D-1F6D9BE79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2612" y="1752599"/>
            <a:ext cx="9501187" cy="4968875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altLang="zh-CN" dirty="0"/>
              <a:t>Various antialiasing algorithms exist to color the pixel based on the exact area of the of the pixel that a triangle covers.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dirty="0"/>
              <a:t>But, without storing a lot of additional information per pixel, very hard (or impossible) to properly handle case of several triangle edges in a single pixel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dirty="0"/>
              <a:t>Impractical to make a coverage-based scheme compatible with z-buffering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dirty="0"/>
              <a:t>Can do better if triangles are sorted back to front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altLang="zh-CN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altLang="zh-CN" dirty="0"/>
              <a:t>Coverage approaches not generally used in practice for rendering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dirty="0"/>
              <a:t>Still apply to things such as font filtering</a:t>
            </a:r>
          </a:p>
        </p:txBody>
      </p:sp>
    </p:spTree>
    <p:extLst>
      <p:ext uri="{BB962C8B-B14F-4D97-AF65-F5344CB8AC3E}">
        <p14:creationId xmlns:p14="http://schemas.microsoft.com/office/powerpoint/2010/main" val="1569369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A830F-7827-104C-9100-C19DB5DE5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20E2F6-C1E3-574F-9D13-FC55238FF9AD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33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57090" name="Rectangle 2">
            <a:extLst>
              <a:ext uri="{FF2B5EF4-FFF2-40B4-BE49-F238E27FC236}">
                <a16:creationId xmlns:a16="http://schemas.microsoft.com/office/drawing/2014/main" id="{5949F6E4-1684-AA40-BEC9-CE81E8240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Supersampling</a:t>
            </a:r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B235C3BF-6B8B-3D47-BCF7-C736C10C5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009243" cy="48958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600" dirty="0"/>
              <a:t>A more popular method (although less elegant) is </a:t>
            </a:r>
            <a:r>
              <a:rPr lang="en-US" altLang="zh-CN" sz="2600" i="1" dirty="0" err="1">
                <a:solidFill>
                  <a:srgbClr val="FF6600"/>
                </a:solidFill>
              </a:rPr>
              <a:t>supersampling</a:t>
            </a:r>
            <a:r>
              <a:rPr lang="en-US" altLang="zh-CN" sz="2600" i="1" dirty="0">
                <a:solidFill>
                  <a:srgbClr val="FF6600"/>
                </a:solidFill>
              </a:rPr>
              <a:t>:</a:t>
            </a:r>
            <a:endParaRPr lang="en-US" altLang="zh-CN" sz="2600" i="1" dirty="0"/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Point sample the pixel at several locations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Combine the results into the final pixel color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600" dirty="0"/>
              <a:t>By sampling more times per pixel: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Raises the sampling rate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Raises the frequencies we can capture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endParaRPr lang="en-US" altLang="zh-CN" sz="2600" dirty="0"/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600" dirty="0"/>
              <a:t>Commonly use 16 or more samples per pixel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Requires frame buffer and </a:t>
            </a:r>
            <a:r>
              <a:rPr lang="en-US" altLang="zh-CN" sz="2200" dirty="0" err="1"/>
              <a:t>z-buffer</a:t>
            </a:r>
            <a:r>
              <a:rPr lang="en-US" altLang="zh-CN" sz="2200" dirty="0"/>
              <a:t> to be 16 times as large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Requires potentially 16 times as much work to generate image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endParaRPr lang="en-US" altLang="zh-CN" sz="2600" dirty="0"/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600" dirty="0"/>
              <a:t>A brute-force approach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But straightforward to implement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altLang="zh-CN" sz="2200" dirty="0"/>
              <a:t>Very powerful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7947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A3AFB0F-ABA4-4B49-A1F6-2C78CF3ED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F68F82-403D-A840-8F38-CACAB48D5B98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34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634DFE20-DEBB-C84A-87EE-036750ABF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Uniform Sampling</a:t>
            </a:r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9710398B-FE84-9D4A-87F7-6E9472929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Divide each pixel into a uniform grid of </a:t>
            </a:r>
            <a:r>
              <a:rPr lang="en-US" altLang="zh-CN" i="1" dirty="0"/>
              <a:t>subpixels</a:t>
            </a:r>
          </a:p>
          <a:p>
            <a:pPr eaLnBrk="1" hangingPunct="1"/>
            <a:r>
              <a:rPr lang="en-US" altLang="zh-CN" dirty="0"/>
              <a:t>Sample at the center of each subpixel</a:t>
            </a:r>
            <a:endParaRPr lang="en-US" altLang="zh-CN" i="1" dirty="0"/>
          </a:p>
          <a:p>
            <a:pPr eaLnBrk="1" hangingPunct="1"/>
            <a:r>
              <a:rPr lang="en-US" altLang="zh-CN" dirty="0"/>
              <a:t>Generates better quality images than single point sampling</a:t>
            </a:r>
          </a:p>
          <a:p>
            <a:pPr lvl="1" eaLnBrk="1" hangingPunct="1"/>
            <a:r>
              <a:rPr lang="en-US" altLang="zh-CN" dirty="0"/>
              <a:t>Filters out some higher-than-one-pixel frequency data</a:t>
            </a:r>
          </a:p>
          <a:p>
            <a:pPr lvl="1" eaLnBrk="1" hangingPunct="1"/>
            <a:r>
              <a:rPr lang="en-US" altLang="zh-CN" dirty="0"/>
              <a:t>Nicely smooths lines and edges</a:t>
            </a:r>
          </a:p>
          <a:p>
            <a:pPr eaLnBrk="1" hangingPunct="1"/>
            <a:r>
              <a:rPr lang="en-US" altLang="zh-CN" dirty="0"/>
              <a:t>But frequencies higher than Nyquist limit will still alias</a:t>
            </a:r>
          </a:p>
          <a:p>
            <a:pPr lvl="1" eaLnBrk="1" hangingPunct="1"/>
            <a:r>
              <a:rPr lang="en-US" altLang="zh-CN" dirty="0"/>
              <a:t>Regular high-frequency signals will have Moir</a:t>
            </a:r>
            <a:r>
              <a:rPr lang="en-US" altLang="ja-JP" dirty="0">
                <a:latin typeface="Arial" panose="020B0604020202020204" pitchFamily="34" charset="0"/>
              </a:rPr>
              <a:t>é patterns</a:t>
            </a:r>
            <a:endParaRPr lang="en-US" altLang="zh-CN" dirty="0"/>
          </a:p>
        </p:txBody>
      </p:sp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BE5DC0FB-9762-FA40-8847-565B90AAC1E7}"/>
              </a:ext>
            </a:extLst>
          </p:cNvPr>
          <p:cNvGrpSpPr>
            <a:grpSpLocks/>
          </p:cNvGrpSpPr>
          <p:nvPr/>
        </p:nvGrpSpPr>
        <p:grpSpPr bwMode="auto">
          <a:xfrm>
            <a:off x="9862931" y="1825625"/>
            <a:ext cx="1828800" cy="1828800"/>
            <a:chOff x="1008" y="2640"/>
            <a:chExt cx="1536" cy="1536"/>
          </a:xfrm>
        </p:grpSpPr>
        <p:sp>
          <p:nvSpPr>
            <p:cNvPr id="858117" name="Rectangle 5">
              <a:extLst>
                <a:ext uri="{FF2B5EF4-FFF2-40B4-BE49-F238E27FC236}">
                  <a16:creationId xmlns:a16="http://schemas.microsoft.com/office/drawing/2014/main" id="{55E38347-7423-4948-B933-047119872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536" cy="15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18" name="Line 6">
              <a:extLst>
                <a:ext uri="{FF2B5EF4-FFF2-40B4-BE49-F238E27FC236}">
                  <a16:creationId xmlns:a16="http://schemas.microsoft.com/office/drawing/2014/main" id="{257F9236-8223-784F-A22B-624C0AB4A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24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19" name="Line 7">
              <a:extLst>
                <a:ext uri="{FF2B5EF4-FFF2-40B4-BE49-F238E27FC236}">
                  <a16:creationId xmlns:a16="http://schemas.microsoft.com/office/drawing/2014/main" id="{0949B64B-D14A-CF4D-BB2A-C0E8E9179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408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0" name="Line 8">
              <a:extLst>
                <a:ext uri="{FF2B5EF4-FFF2-40B4-BE49-F238E27FC236}">
                  <a16:creationId xmlns:a16="http://schemas.microsoft.com/office/drawing/2014/main" id="{E8E6DA91-AA44-1D43-AFD6-08C00B7E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792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1" name="Line 9">
              <a:extLst>
                <a:ext uri="{FF2B5EF4-FFF2-40B4-BE49-F238E27FC236}">
                  <a16:creationId xmlns:a16="http://schemas.microsoft.com/office/drawing/2014/main" id="{5D3B3629-1F07-7B49-9D47-D61DD50A3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2" name="Line 10">
              <a:extLst>
                <a:ext uri="{FF2B5EF4-FFF2-40B4-BE49-F238E27FC236}">
                  <a16:creationId xmlns:a16="http://schemas.microsoft.com/office/drawing/2014/main" id="{429E11A9-C243-274E-BE33-9F090D51A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3" name="Line 11">
              <a:extLst>
                <a:ext uri="{FF2B5EF4-FFF2-40B4-BE49-F238E27FC236}">
                  <a16:creationId xmlns:a16="http://schemas.microsoft.com/office/drawing/2014/main" id="{969382C6-2A23-6C4E-93EE-3405A0002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40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4" name="Oval 12">
              <a:extLst>
                <a:ext uri="{FF2B5EF4-FFF2-40B4-BE49-F238E27FC236}">
                  <a16:creationId xmlns:a16="http://schemas.microsoft.com/office/drawing/2014/main" id="{22216498-1D28-6443-827A-F8ECB8FB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3187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5" name="Oval 13">
              <a:extLst>
                <a:ext uri="{FF2B5EF4-FFF2-40B4-BE49-F238E27FC236}">
                  <a16:creationId xmlns:a16="http://schemas.microsoft.com/office/drawing/2014/main" id="{51CE9062-7AF2-4A45-A5F5-498669AE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803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6" name="Oval 14">
              <a:extLst>
                <a:ext uri="{FF2B5EF4-FFF2-40B4-BE49-F238E27FC236}">
                  <a16:creationId xmlns:a16="http://schemas.microsoft.com/office/drawing/2014/main" id="{4EA1BB97-611F-0140-8DF0-5CB64961E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3187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7" name="Oval 15">
              <a:extLst>
                <a:ext uri="{FF2B5EF4-FFF2-40B4-BE49-F238E27FC236}">
                  <a16:creationId xmlns:a16="http://schemas.microsoft.com/office/drawing/2014/main" id="{043DD569-5851-394C-9C0C-00FA3D012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2803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8" name="Oval 16">
              <a:extLst>
                <a:ext uri="{FF2B5EF4-FFF2-40B4-BE49-F238E27FC236}">
                  <a16:creationId xmlns:a16="http://schemas.microsoft.com/office/drawing/2014/main" id="{0B952F48-0588-964C-A5B3-EA2C265A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3955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29" name="Oval 17">
              <a:extLst>
                <a:ext uri="{FF2B5EF4-FFF2-40B4-BE49-F238E27FC236}">
                  <a16:creationId xmlns:a16="http://schemas.microsoft.com/office/drawing/2014/main" id="{653C3691-4BB7-E844-B356-E60D56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3571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0" name="Oval 18">
              <a:extLst>
                <a:ext uri="{FF2B5EF4-FFF2-40B4-BE49-F238E27FC236}">
                  <a16:creationId xmlns:a16="http://schemas.microsoft.com/office/drawing/2014/main" id="{84964827-9298-FC47-862C-6DFE74F9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3955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1" name="Oval 19">
              <a:extLst>
                <a:ext uri="{FF2B5EF4-FFF2-40B4-BE49-F238E27FC236}">
                  <a16:creationId xmlns:a16="http://schemas.microsoft.com/office/drawing/2014/main" id="{23A83A1D-5097-3040-978D-35A690298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3571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2" name="Oval 20">
              <a:extLst>
                <a:ext uri="{FF2B5EF4-FFF2-40B4-BE49-F238E27FC236}">
                  <a16:creationId xmlns:a16="http://schemas.microsoft.com/office/drawing/2014/main" id="{CF205615-E7D9-6C45-87E0-FEF7F511D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955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3" name="Oval 21">
              <a:extLst>
                <a:ext uri="{FF2B5EF4-FFF2-40B4-BE49-F238E27FC236}">
                  <a16:creationId xmlns:a16="http://schemas.microsoft.com/office/drawing/2014/main" id="{37AED699-2ADA-AC40-BD2E-CD63F519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571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4" name="Oval 22">
              <a:extLst>
                <a:ext uri="{FF2B5EF4-FFF2-40B4-BE49-F238E27FC236}">
                  <a16:creationId xmlns:a16="http://schemas.microsoft.com/office/drawing/2014/main" id="{FCFB1C00-CDE7-3D45-8891-EC6F33CB9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3955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5" name="Oval 23">
              <a:extLst>
                <a:ext uri="{FF2B5EF4-FFF2-40B4-BE49-F238E27FC236}">
                  <a16:creationId xmlns:a16="http://schemas.microsoft.com/office/drawing/2014/main" id="{E2329E7C-4C0D-404D-A8C8-2E62EA397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3571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6" name="Oval 24">
              <a:extLst>
                <a:ext uri="{FF2B5EF4-FFF2-40B4-BE49-F238E27FC236}">
                  <a16:creationId xmlns:a16="http://schemas.microsoft.com/office/drawing/2014/main" id="{DB453098-D2B3-4040-92A0-79543DF59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187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7" name="Oval 25">
              <a:extLst>
                <a:ext uri="{FF2B5EF4-FFF2-40B4-BE49-F238E27FC236}">
                  <a16:creationId xmlns:a16="http://schemas.microsoft.com/office/drawing/2014/main" id="{00DDB0EC-750B-5A41-90D9-6B4E1526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2803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8" name="Oval 26">
              <a:extLst>
                <a:ext uri="{FF2B5EF4-FFF2-40B4-BE49-F238E27FC236}">
                  <a16:creationId xmlns:a16="http://schemas.microsoft.com/office/drawing/2014/main" id="{3F329904-0D17-6A4D-9E22-33D86DCA6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3187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8139" name="Oval 27">
              <a:extLst>
                <a:ext uri="{FF2B5EF4-FFF2-40B4-BE49-F238E27FC236}">
                  <a16:creationId xmlns:a16="http://schemas.microsoft.com/office/drawing/2014/main" id="{01A69651-9DAB-0740-9C5C-C6BD5799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803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274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97E7760F-33B2-6241-BADB-2794E6710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3BE461-D48F-1341-91B3-434BE6F8FFF1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35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485EE64A-7F9E-AF4F-A363-5350B3D57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Random Sampling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1DCE6E08-9E90-B746-8CE8-C38A2324E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err="1"/>
              <a:t>Supersample</a:t>
            </a:r>
            <a:r>
              <a:rPr lang="en-US" altLang="zh-CN" dirty="0"/>
              <a:t> at several randomly located points</a:t>
            </a:r>
          </a:p>
          <a:p>
            <a:pPr eaLnBrk="1" hangingPunct="1"/>
            <a:r>
              <a:rPr lang="en-US" altLang="zh-CN" dirty="0"/>
              <a:t>Breaks up repeating signals</a:t>
            </a:r>
          </a:p>
          <a:p>
            <a:pPr lvl="1" eaLnBrk="1" hangingPunct="1"/>
            <a:r>
              <a:rPr lang="en-US" altLang="zh-CN" dirty="0"/>
              <a:t>Eliminates Moir</a:t>
            </a:r>
            <a:r>
              <a:rPr lang="en-US" altLang="ja-JP" dirty="0">
                <a:latin typeface="Arial" panose="020B0604020202020204" pitchFamily="34" charset="0"/>
              </a:rPr>
              <a:t>é patterns</a:t>
            </a:r>
          </a:p>
          <a:p>
            <a:pPr lvl="1" eaLnBrk="1" hangingPunct="1"/>
            <a:r>
              <a:rPr lang="en-US" altLang="ja-JP" dirty="0"/>
              <a:t>Instead of aliasing, frequencies greater than 1 pixel appear as </a:t>
            </a:r>
            <a:r>
              <a:rPr lang="en-US" altLang="ja-JP" i="1" dirty="0">
                <a:solidFill>
                  <a:srgbClr val="FF6600"/>
                </a:solidFill>
              </a:rPr>
              <a:t>noise</a:t>
            </a:r>
            <a:r>
              <a:rPr lang="en-US" altLang="ja-JP" dirty="0"/>
              <a:t> in the image</a:t>
            </a:r>
          </a:p>
          <a:p>
            <a:pPr eaLnBrk="1" hangingPunct="1"/>
            <a:r>
              <a:rPr lang="en-US" altLang="ja-JP" dirty="0"/>
              <a:t>Noise tends to be less objectionable to the viewer than jaggies or Moiré patterns</a:t>
            </a:r>
          </a:p>
          <a:p>
            <a:pPr lvl="1" eaLnBrk="1" hangingPunct="1"/>
            <a:r>
              <a:rPr lang="en-US" altLang="ja-JP" dirty="0"/>
              <a:t>The human eye is pretty good at filtering out noise</a:t>
            </a:r>
          </a:p>
          <a:p>
            <a:pPr eaLnBrk="1" hangingPunct="1"/>
            <a:r>
              <a:rPr lang="en-US" altLang="ja-JP" dirty="0"/>
              <a:t>But suffers from potential clustering and gaps</a:t>
            </a:r>
          </a:p>
          <a:p>
            <a:pPr lvl="1" eaLnBrk="1" hangingPunct="1"/>
            <a:r>
              <a:rPr lang="en-US" altLang="ja-JP" dirty="0"/>
              <a:t>Result is not necessarily accurate</a:t>
            </a:r>
          </a:p>
          <a:p>
            <a:pPr lvl="1" eaLnBrk="1" hangingPunct="1"/>
            <a:r>
              <a:rPr lang="en-US" altLang="ja-JP" dirty="0"/>
              <a:t>Too much noise.</a:t>
            </a:r>
            <a:endParaRPr lang="en-US" altLang="zh-CN" i="1" dirty="0"/>
          </a:p>
        </p:txBody>
      </p:sp>
      <p:grpSp>
        <p:nvGrpSpPr>
          <p:cNvPr id="105476" name="Group 21">
            <a:extLst>
              <a:ext uri="{FF2B5EF4-FFF2-40B4-BE49-F238E27FC236}">
                <a16:creationId xmlns:a16="http://schemas.microsoft.com/office/drawing/2014/main" id="{4BC2DC4F-1C3A-154C-BB37-2B9C7CD60B2E}"/>
              </a:ext>
            </a:extLst>
          </p:cNvPr>
          <p:cNvGrpSpPr>
            <a:grpSpLocks/>
          </p:cNvGrpSpPr>
          <p:nvPr/>
        </p:nvGrpSpPr>
        <p:grpSpPr bwMode="auto">
          <a:xfrm>
            <a:off x="9803296" y="1027906"/>
            <a:ext cx="1828800" cy="1828800"/>
            <a:chOff x="1008" y="3024"/>
            <a:chExt cx="1152" cy="1152"/>
          </a:xfrm>
        </p:grpSpPr>
        <p:sp>
          <p:nvSpPr>
            <p:cNvPr id="859140" name="Rectangle 4">
              <a:extLst>
                <a:ext uri="{FF2B5EF4-FFF2-40B4-BE49-F238E27FC236}">
                  <a16:creationId xmlns:a16="http://schemas.microsoft.com/office/drawing/2014/main" id="{8F6932D7-FD98-F241-BCB9-09AC79BE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1152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1" name="Oval 5">
              <a:extLst>
                <a:ext uri="{FF2B5EF4-FFF2-40B4-BE49-F238E27FC236}">
                  <a16:creationId xmlns:a16="http://schemas.microsoft.com/office/drawing/2014/main" id="{080F87B3-2B9B-E24B-9D9D-3B260A88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0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2" name="Oval 6">
              <a:extLst>
                <a:ext uri="{FF2B5EF4-FFF2-40B4-BE49-F238E27FC236}">
                  <a16:creationId xmlns:a16="http://schemas.microsoft.com/office/drawing/2014/main" id="{F11C5FF7-B617-CE43-8326-84191C2A8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338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3" name="Oval 7">
              <a:extLst>
                <a:ext uri="{FF2B5EF4-FFF2-40B4-BE49-F238E27FC236}">
                  <a16:creationId xmlns:a16="http://schemas.microsoft.com/office/drawing/2014/main" id="{95458223-3844-5246-8AFF-F9A3648C3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324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4" name="Oval 8">
              <a:extLst>
                <a:ext uri="{FF2B5EF4-FFF2-40B4-BE49-F238E27FC236}">
                  <a16:creationId xmlns:a16="http://schemas.microsoft.com/office/drawing/2014/main" id="{C5D76CF7-C6E5-1045-9EB6-EB4BD571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5" name="Oval 9">
              <a:extLst>
                <a:ext uri="{FF2B5EF4-FFF2-40B4-BE49-F238E27FC236}">
                  <a16:creationId xmlns:a16="http://schemas.microsoft.com/office/drawing/2014/main" id="{DC8744FF-7A54-D940-A610-5CFE3430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392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6" name="Oval 10">
              <a:extLst>
                <a:ext uri="{FF2B5EF4-FFF2-40B4-BE49-F238E27FC236}">
                  <a16:creationId xmlns:a16="http://schemas.microsoft.com/office/drawing/2014/main" id="{8BC0EB07-B95F-E348-9C97-9FF06E8D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7" name="Oval 11">
              <a:extLst>
                <a:ext uri="{FF2B5EF4-FFF2-40B4-BE49-F238E27FC236}">
                  <a16:creationId xmlns:a16="http://schemas.microsoft.com/office/drawing/2014/main" id="{F6DE7EFE-C156-0947-B9EF-89BB49F1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98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8" name="Oval 12">
              <a:extLst>
                <a:ext uri="{FF2B5EF4-FFF2-40B4-BE49-F238E27FC236}">
                  <a16:creationId xmlns:a16="http://schemas.microsoft.com/office/drawing/2014/main" id="{DA9A9A00-82A4-384A-9DE3-8F3A2F1E5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410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49" name="Oval 13">
              <a:extLst>
                <a:ext uri="{FF2B5EF4-FFF2-40B4-BE49-F238E27FC236}">
                  <a16:creationId xmlns:a16="http://schemas.microsoft.com/office/drawing/2014/main" id="{3E1EE178-0F2E-6D44-8C57-855FD2E7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84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50" name="Oval 14">
              <a:extLst>
                <a:ext uri="{FF2B5EF4-FFF2-40B4-BE49-F238E27FC236}">
                  <a16:creationId xmlns:a16="http://schemas.microsoft.com/office/drawing/2014/main" id="{3583A348-316E-2B4D-BFE2-3F0B244C2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312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51" name="Oval 15">
              <a:extLst>
                <a:ext uri="{FF2B5EF4-FFF2-40B4-BE49-F238E27FC236}">
                  <a16:creationId xmlns:a16="http://schemas.microsoft.com/office/drawing/2014/main" id="{CA92EC6A-E06D-1042-8C6E-3DF1EEEAC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6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52" name="Oval 16">
              <a:extLst>
                <a:ext uri="{FF2B5EF4-FFF2-40B4-BE49-F238E27FC236}">
                  <a16:creationId xmlns:a16="http://schemas.microsoft.com/office/drawing/2014/main" id="{102C38D0-FB91-BC4B-85A7-DA3193246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42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53" name="Oval 17">
              <a:extLst>
                <a:ext uri="{FF2B5EF4-FFF2-40B4-BE49-F238E27FC236}">
                  <a16:creationId xmlns:a16="http://schemas.microsoft.com/office/drawing/2014/main" id="{2E5849AE-6629-1842-922F-56F6180D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3348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54" name="Oval 18">
              <a:extLst>
                <a:ext uri="{FF2B5EF4-FFF2-40B4-BE49-F238E27FC236}">
                  <a16:creationId xmlns:a16="http://schemas.microsoft.com/office/drawing/2014/main" id="{BF6C5019-1312-0F49-978B-044453805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14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55" name="Oval 19">
              <a:extLst>
                <a:ext uri="{FF2B5EF4-FFF2-40B4-BE49-F238E27FC236}">
                  <a16:creationId xmlns:a16="http://schemas.microsoft.com/office/drawing/2014/main" id="{111F255E-1ED9-F741-B9FD-447D1A0A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38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59156" name="Oval 20">
              <a:extLst>
                <a:ext uri="{FF2B5EF4-FFF2-40B4-BE49-F238E27FC236}">
                  <a16:creationId xmlns:a16="http://schemas.microsoft.com/office/drawing/2014/main" id="{1C0EA8DA-A052-A446-ACAB-59DA3D494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314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84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4E975C5-1DAE-514B-8480-2FB495D91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7CC5F5-3683-714F-ABF7-359941486384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36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895B9F8F-EF9B-B44D-856D-87C4B4D0E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Jittered Sampling</a:t>
            </a:r>
          </a:p>
        </p:txBody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8E0AFFAA-9583-F94B-96C8-66738A451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3200" dirty="0"/>
              <a:t>AKA </a:t>
            </a:r>
            <a:r>
              <a:rPr lang="en-US" altLang="zh-CN" sz="3200" i="1" dirty="0">
                <a:solidFill>
                  <a:srgbClr val="FF6600"/>
                </a:solidFill>
              </a:rPr>
              <a:t>stratified sampling</a:t>
            </a:r>
            <a:r>
              <a:rPr lang="en-US" altLang="zh-CN" sz="3200" dirty="0"/>
              <a:t>,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3200" dirty="0"/>
              <a:t>Divide pixel into a grid of </a:t>
            </a:r>
            <a:r>
              <a:rPr lang="en-US" altLang="zh-CN" sz="3200" i="1" dirty="0"/>
              <a:t>subpixels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2800" dirty="0"/>
              <a:t>Sample each subpixel at a random location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3200" dirty="0"/>
              <a:t>Combines the advantages of both uniform and random sampling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2800" dirty="0"/>
              <a:t>filters high frequencies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2800" dirty="0"/>
              <a:t>frequencies greater than subpixel sampling rate turned into noise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3200" dirty="0"/>
              <a:t>Commonly used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zh-CN" altLang="en-US" sz="1800" i="1" dirty="0"/>
          </a:p>
        </p:txBody>
      </p:sp>
      <p:grpSp>
        <p:nvGrpSpPr>
          <p:cNvPr id="107524" name="Group 4">
            <a:extLst>
              <a:ext uri="{FF2B5EF4-FFF2-40B4-BE49-F238E27FC236}">
                <a16:creationId xmlns:a16="http://schemas.microsoft.com/office/drawing/2014/main" id="{54CB2451-46E7-034F-856D-7F913E49F0BD}"/>
              </a:ext>
            </a:extLst>
          </p:cNvPr>
          <p:cNvGrpSpPr>
            <a:grpSpLocks/>
          </p:cNvGrpSpPr>
          <p:nvPr/>
        </p:nvGrpSpPr>
        <p:grpSpPr bwMode="auto">
          <a:xfrm>
            <a:off x="9862930" y="731838"/>
            <a:ext cx="1828800" cy="1828800"/>
            <a:chOff x="1008" y="3024"/>
            <a:chExt cx="1152" cy="1152"/>
          </a:xfrm>
        </p:grpSpPr>
        <p:sp>
          <p:nvSpPr>
            <p:cNvPr id="860165" name="Rectangle 5">
              <a:extLst>
                <a:ext uri="{FF2B5EF4-FFF2-40B4-BE49-F238E27FC236}">
                  <a16:creationId xmlns:a16="http://schemas.microsoft.com/office/drawing/2014/main" id="{B7A5BE29-C372-0242-9E8D-33D12F49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1152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66" name="Line 6">
              <a:extLst>
                <a:ext uri="{FF2B5EF4-FFF2-40B4-BE49-F238E27FC236}">
                  <a16:creationId xmlns:a16="http://schemas.microsoft.com/office/drawing/2014/main" id="{8244F2FF-436C-914E-9273-1AA954661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67" name="Line 7">
              <a:extLst>
                <a:ext uri="{FF2B5EF4-FFF2-40B4-BE49-F238E27FC236}">
                  <a16:creationId xmlns:a16="http://schemas.microsoft.com/office/drawing/2014/main" id="{01C328E5-81D4-4D4A-8443-E04B2F297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60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68" name="Line 8">
              <a:extLst>
                <a:ext uri="{FF2B5EF4-FFF2-40B4-BE49-F238E27FC236}">
                  <a16:creationId xmlns:a16="http://schemas.microsoft.com/office/drawing/2014/main" id="{0A978EA3-298E-EF46-A311-36918ED31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8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69" name="Line 9">
              <a:extLst>
                <a:ext uri="{FF2B5EF4-FFF2-40B4-BE49-F238E27FC236}">
                  <a16:creationId xmlns:a16="http://schemas.microsoft.com/office/drawing/2014/main" id="{D66BF0F4-92C4-D441-87CD-DBFF634A6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0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0" name="Line 10">
              <a:extLst>
                <a:ext uri="{FF2B5EF4-FFF2-40B4-BE49-F238E27FC236}">
                  <a16:creationId xmlns:a16="http://schemas.microsoft.com/office/drawing/2014/main" id="{2F1ADF4D-39D5-674B-9A63-6FB1A1A98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1" name="Line 11">
              <a:extLst>
                <a:ext uri="{FF2B5EF4-FFF2-40B4-BE49-F238E27FC236}">
                  <a16:creationId xmlns:a16="http://schemas.microsoft.com/office/drawing/2014/main" id="{D3804A9D-910D-CF40-9E18-03FB89263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2" name="Oval 12">
              <a:extLst>
                <a:ext uri="{FF2B5EF4-FFF2-40B4-BE49-F238E27FC236}">
                  <a16:creationId xmlns:a16="http://schemas.microsoft.com/office/drawing/2014/main" id="{56ECFD32-49CC-3149-8B92-BD733798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6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3" name="Oval 13">
              <a:extLst>
                <a:ext uri="{FF2B5EF4-FFF2-40B4-BE49-F238E27FC236}">
                  <a16:creationId xmlns:a16="http://schemas.microsoft.com/office/drawing/2014/main" id="{155E9A73-CCB4-0B4E-934E-7CC95E805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4" name="Oval 14">
              <a:extLst>
                <a:ext uri="{FF2B5EF4-FFF2-40B4-BE49-F238E27FC236}">
                  <a16:creationId xmlns:a16="http://schemas.microsoft.com/office/drawing/2014/main" id="{F262124A-95F6-AD4F-A4E6-2C455BBF0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5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5" name="Oval 15">
              <a:extLst>
                <a:ext uri="{FF2B5EF4-FFF2-40B4-BE49-F238E27FC236}">
                  <a16:creationId xmlns:a16="http://schemas.microsoft.com/office/drawing/2014/main" id="{BFE5068D-7B3D-1744-9915-4AFCCD55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26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6" name="Oval 16">
              <a:extLst>
                <a:ext uri="{FF2B5EF4-FFF2-40B4-BE49-F238E27FC236}">
                  <a16:creationId xmlns:a16="http://schemas.microsoft.com/office/drawing/2014/main" id="{010B5901-CEBD-DE4A-974F-37977EBAB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08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7" name="Oval 17">
              <a:extLst>
                <a:ext uri="{FF2B5EF4-FFF2-40B4-BE49-F238E27FC236}">
                  <a16:creationId xmlns:a16="http://schemas.microsoft.com/office/drawing/2014/main" id="{B3500EC8-EAAC-924E-9646-ED7015F1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4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8" name="Oval 18">
              <a:extLst>
                <a:ext uri="{FF2B5EF4-FFF2-40B4-BE49-F238E27FC236}">
                  <a16:creationId xmlns:a16="http://schemas.microsoft.com/office/drawing/2014/main" id="{5C3C37F9-11DC-224E-B352-5F8606DE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93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79" name="Oval 19">
              <a:extLst>
                <a:ext uri="{FF2B5EF4-FFF2-40B4-BE49-F238E27FC236}">
                  <a16:creationId xmlns:a16="http://schemas.microsoft.com/office/drawing/2014/main" id="{00BD6F1D-1BD4-A547-9270-E65C6501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3722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0" name="Oval 20">
              <a:extLst>
                <a:ext uri="{FF2B5EF4-FFF2-40B4-BE49-F238E27FC236}">
                  <a16:creationId xmlns:a16="http://schemas.microsoft.com/office/drawing/2014/main" id="{EC583956-2BB2-2447-A4E0-F3C330FF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4128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1" name="Oval 21">
              <a:extLst>
                <a:ext uri="{FF2B5EF4-FFF2-40B4-BE49-F238E27FC236}">
                  <a16:creationId xmlns:a16="http://schemas.microsoft.com/office/drawing/2014/main" id="{C5E9C282-D200-1C4D-8B8A-6C9A96E5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84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2" name="Oval 22">
              <a:extLst>
                <a:ext uri="{FF2B5EF4-FFF2-40B4-BE49-F238E27FC236}">
                  <a16:creationId xmlns:a16="http://schemas.microsoft.com/office/drawing/2014/main" id="{7F3E3AAE-7A15-BE4D-AAAD-E9E31CC9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98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3" name="Oval 23">
              <a:extLst>
                <a:ext uri="{FF2B5EF4-FFF2-40B4-BE49-F238E27FC236}">
                  <a16:creationId xmlns:a16="http://schemas.microsoft.com/office/drawing/2014/main" id="{BBA5672B-4B9B-8D4E-A084-17C4D0413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9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4" name="Oval 24">
              <a:extLst>
                <a:ext uri="{FF2B5EF4-FFF2-40B4-BE49-F238E27FC236}">
                  <a16:creationId xmlns:a16="http://schemas.microsoft.com/office/drawing/2014/main" id="{2BEC8E04-A7CC-7040-92ED-1A21A56F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5" name="Oval 25">
              <a:extLst>
                <a:ext uri="{FF2B5EF4-FFF2-40B4-BE49-F238E27FC236}">
                  <a16:creationId xmlns:a16="http://schemas.microsoft.com/office/drawing/2014/main" id="{BCA7D84C-82A7-7B43-916B-A8106F17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2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6" name="Oval 26">
              <a:extLst>
                <a:ext uri="{FF2B5EF4-FFF2-40B4-BE49-F238E27FC236}">
                  <a16:creationId xmlns:a16="http://schemas.microsoft.com/office/drawing/2014/main" id="{4B99AE30-D61B-EE4B-BF22-86075E0B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0187" name="Oval 27">
              <a:extLst>
                <a:ext uri="{FF2B5EF4-FFF2-40B4-BE49-F238E27FC236}">
                  <a16:creationId xmlns:a16="http://schemas.microsoft.com/office/drawing/2014/main" id="{7C256EE5-AC3A-1941-AA83-632CEE9C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448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475D33AC-9CE8-2F42-8542-CA47E0D77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EC5680-A9F8-FA47-95D2-840ED0DDD34B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37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61186" name="Rectangle 2">
            <a:extLst>
              <a:ext uri="{FF2B5EF4-FFF2-40B4-BE49-F238E27FC236}">
                <a16:creationId xmlns:a16="http://schemas.microsoft.com/office/drawing/2014/main" id="{AE6B1149-E5E2-8349-B0CA-A29891E3C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Reconstruction filter</a:t>
            </a:r>
          </a:p>
        </p:txBody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20F750E3-17FB-8046-BDA2-6FF8A8230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Take average of all samples: box filter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Take weighted average of samples: other filters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/>
              <a:t>weight according to a box, cone, pyramid, Gaussian, 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…</a:t>
            </a:r>
          </a:p>
          <a:p>
            <a:pPr eaLnBrk="1" hangingPunct="1">
              <a:lnSpc>
                <a:spcPct val="80000"/>
              </a:lnSpc>
            </a:pPr>
            <a:endParaRPr lang="en-US" altLang="zh-CN" sz="3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Can apply weighting to uniform, random, or jittered </a:t>
            </a:r>
            <a:r>
              <a:rPr lang="en-US" altLang="zh-CN" sz="3200" dirty="0" err="1"/>
              <a:t>supersamples</a:t>
            </a:r>
            <a:endParaRPr lang="en-US" altLang="zh-CN" sz="32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/>
              <a:t>little additional work</a:t>
            </a:r>
          </a:p>
        </p:txBody>
      </p:sp>
      <p:grpSp>
        <p:nvGrpSpPr>
          <p:cNvPr id="109572" name="Group 4">
            <a:extLst>
              <a:ext uri="{FF2B5EF4-FFF2-40B4-BE49-F238E27FC236}">
                <a16:creationId xmlns:a16="http://schemas.microsoft.com/office/drawing/2014/main" id="{21FC0D3F-0672-8343-9340-7241858C1E23}"/>
              </a:ext>
            </a:extLst>
          </p:cNvPr>
          <p:cNvGrpSpPr>
            <a:grpSpLocks/>
          </p:cNvGrpSpPr>
          <p:nvPr/>
        </p:nvGrpSpPr>
        <p:grpSpPr bwMode="auto">
          <a:xfrm>
            <a:off x="10161104" y="365125"/>
            <a:ext cx="1828800" cy="1828800"/>
            <a:chOff x="1008" y="2640"/>
            <a:chExt cx="1536" cy="1536"/>
          </a:xfrm>
        </p:grpSpPr>
        <p:sp>
          <p:nvSpPr>
            <p:cNvPr id="861189" name="Rectangle 5">
              <a:extLst>
                <a:ext uri="{FF2B5EF4-FFF2-40B4-BE49-F238E27FC236}">
                  <a16:creationId xmlns:a16="http://schemas.microsoft.com/office/drawing/2014/main" id="{0F3C2802-B8BF-4540-AD7E-E6EFF34B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384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0" name="Rectangle 6">
              <a:extLst>
                <a:ext uri="{FF2B5EF4-FFF2-40B4-BE49-F238E27FC236}">
                  <a16:creationId xmlns:a16="http://schemas.microsoft.com/office/drawing/2014/main" id="{7C557CA8-55D4-0345-9B18-B149FEA4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1" name="Rectangle 7">
              <a:extLst>
                <a:ext uri="{FF2B5EF4-FFF2-40B4-BE49-F238E27FC236}">
                  <a16:creationId xmlns:a16="http://schemas.microsoft.com/office/drawing/2014/main" id="{D28BC1D3-2ACE-244A-A6C6-5E3EE809B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08"/>
              <a:ext cx="384" cy="38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2" name="Rectangle 8">
              <a:extLst>
                <a:ext uri="{FF2B5EF4-FFF2-40B4-BE49-F238E27FC236}">
                  <a16:creationId xmlns:a16="http://schemas.microsoft.com/office/drawing/2014/main" id="{0FAC7EAB-CD3C-9D4F-8A00-E1BD0D4A1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384" cy="38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3" name="Rectangle 9">
              <a:extLst>
                <a:ext uri="{FF2B5EF4-FFF2-40B4-BE49-F238E27FC236}">
                  <a16:creationId xmlns:a16="http://schemas.microsoft.com/office/drawing/2014/main" id="{F094F73D-35B2-5546-8D7E-BECA9692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384" cy="384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4" name="Rectangle 10">
              <a:extLst>
                <a:ext uri="{FF2B5EF4-FFF2-40B4-BE49-F238E27FC236}">
                  <a16:creationId xmlns:a16="http://schemas.microsoft.com/office/drawing/2014/main" id="{A83D69EE-F5B7-9D42-A43B-7555D243B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408"/>
              <a:ext cx="384" cy="38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5" name="Rectangle 11">
              <a:extLst>
                <a:ext uri="{FF2B5EF4-FFF2-40B4-BE49-F238E27FC236}">
                  <a16:creationId xmlns:a16="http://schemas.microsoft.com/office/drawing/2014/main" id="{EDBEF0BF-2A9B-7246-9B2E-83F3CCA43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792"/>
              <a:ext cx="384" cy="3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6" name="Rectangle 12">
              <a:extLst>
                <a:ext uri="{FF2B5EF4-FFF2-40B4-BE49-F238E27FC236}">
                  <a16:creationId xmlns:a16="http://schemas.microsoft.com/office/drawing/2014/main" id="{E28D93CE-533E-214C-9BC7-C1FFC2834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7" name="Rectangle 13">
              <a:extLst>
                <a:ext uri="{FF2B5EF4-FFF2-40B4-BE49-F238E27FC236}">
                  <a16:creationId xmlns:a16="http://schemas.microsoft.com/office/drawing/2014/main" id="{E11953D0-8CB3-774A-82C4-7EB843B93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8" name="Rectangle 14">
              <a:extLst>
                <a:ext uri="{FF2B5EF4-FFF2-40B4-BE49-F238E27FC236}">
                  <a16:creationId xmlns:a16="http://schemas.microsoft.com/office/drawing/2014/main" id="{D674477F-CABA-A74E-90B5-1801A704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792"/>
              <a:ext cx="384" cy="38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199" name="Rectangle 15">
              <a:extLst>
                <a:ext uri="{FF2B5EF4-FFF2-40B4-BE49-F238E27FC236}">
                  <a16:creationId xmlns:a16="http://schemas.microsoft.com/office/drawing/2014/main" id="{8C4FDF77-974F-A547-BCCB-AA96C1876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384" cy="38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200" name="Rectangle 16">
              <a:extLst>
                <a:ext uri="{FF2B5EF4-FFF2-40B4-BE49-F238E27FC236}">
                  <a16:creationId xmlns:a16="http://schemas.microsoft.com/office/drawing/2014/main" id="{0892F97C-C20F-244C-975B-FCEE5A78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384" cy="384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201" name="Rectangle 17">
              <a:extLst>
                <a:ext uri="{FF2B5EF4-FFF2-40B4-BE49-F238E27FC236}">
                  <a16:creationId xmlns:a16="http://schemas.microsoft.com/office/drawing/2014/main" id="{A5A90A19-90B5-E240-96F9-6253C138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40"/>
              <a:ext cx="384" cy="384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202" name="Rectangle 18">
              <a:extLst>
                <a:ext uri="{FF2B5EF4-FFF2-40B4-BE49-F238E27FC236}">
                  <a16:creationId xmlns:a16="http://schemas.microsoft.com/office/drawing/2014/main" id="{166753AE-451F-994B-9F38-43B8EBBA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384" cy="38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203" name="Rectangle 19">
              <a:extLst>
                <a:ext uri="{FF2B5EF4-FFF2-40B4-BE49-F238E27FC236}">
                  <a16:creationId xmlns:a16="http://schemas.microsoft.com/office/drawing/2014/main" id="{E2D3CCDE-7590-464F-84B0-AC6C7E985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384" cy="384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1204" name="Rectangle 20">
              <a:extLst>
                <a:ext uri="{FF2B5EF4-FFF2-40B4-BE49-F238E27FC236}">
                  <a16:creationId xmlns:a16="http://schemas.microsoft.com/office/drawing/2014/main" id="{B6FF2E32-F07E-2A40-8952-02B068EF5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384" cy="3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9589" name="Group 21">
              <a:extLst>
                <a:ext uri="{FF2B5EF4-FFF2-40B4-BE49-F238E27FC236}">
                  <a16:creationId xmlns:a16="http://schemas.microsoft.com/office/drawing/2014/main" id="{6760F14F-DA68-B745-9B1D-2E373F697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40"/>
              <a:ext cx="1536" cy="1536"/>
              <a:chOff x="1008" y="3024"/>
              <a:chExt cx="1152" cy="1152"/>
            </a:xfrm>
          </p:grpSpPr>
          <p:sp>
            <p:nvSpPr>
              <p:cNvPr id="861206" name="Rectangle 22">
                <a:extLst>
                  <a:ext uri="{FF2B5EF4-FFF2-40B4-BE49-F238E27FC236}">
                    <a16:creationId xmlns:a16="http://schemas.microsoft.com/office/drawing/2014/main" id="{09EDEE52-4D3F-6841-83FC-5AFE8B430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1152" cy="11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07" name="Line 23">
                <a:extLst>
                  <a:ext uri="{FF2B5EF4-FFF2-40B4-BE49-F238E27FC236}">
                    <a16:creationId xmlns:a16="http://schemas.microsoft.com/office/drawing/2014/main" id="{9B13B117-4C06-E54A-A5FA-D13F92EFD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31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08" name="Line 24">
                <a:extLst>
                  <a:ext uri="{FF2B5EF4-FFF2-40B4-BE49-F238E27FC236}">
                    <a16:creationId xmlns:a16="http://schemas.microsoft.com/office/drawing/2014/main" id="{5C782A27-33EA-724A-B9E0-4A2A88912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600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09" name="Line 25">
                <a:extLst>
                  <a:ext uri="{FF2B5EF4-FFF2-40B4-BE49-F238E27FC236}">
                    <a16:creationId xmlns:a16="http://schemas.microsoft.com/office/drawing/2014/main" id="{D31D8AF1-0D20-3F45-B6D3-9AAAE8048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0" name="Line 26">
                <a:extLst>
                  <a:ext uri="{FF2B5EF4-FFF2-40B4-BE49-F238E27FC236}">
                    <a16:creationId xmlns:a16="http://schemas.microsoft.com/office/drawing/2014/main" id="{87ED673A-DF25-7442-92FC-CF6BADF5E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1" name="Line 27">
                <a:extLst>
                  <a:ext uri="{FF2B5EF4-FFF2-40B4-BE49-F238E27FC236}">
                    <a16:creationId xmlns:a16="http://schemas.microsoft.com/office/drawing/2014/main" id="{48B76EE0-80B4-9E48-88AA-888C54FF0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024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2" name="Line 28">
                <a:extLst>
                  <a:ext uri="{FF2B5EF4-FFF2-40B4-BE49-F238E27FC236}">
                    <a16:creationId xmlns:a16="http://schemas.microsoft.com/office/drawing/2014/main" id="{44B9C3A9-0F7E-4C47-9401-56D0D84B0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024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3" name="Oval 29">
                <a:extLst>
                  <a:ext uri="{FF2B5EF4-FFF2-40B4-BE49-F238E27FC236}">
                    <a16:creationId xmlns:a16="http://schemas.microsoft.com/office/drawing/2014/main" id="{DC5A15AC-0953-5A4B-A9CC-B5D58D69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4" name="Oval 30">
                <a:extLst>
                  <a:ext uri="{FF2B5EF4-FFF2-40B4-BE49-F238E27FC236}">
                    <a16:creationId xmlns:a16="http://schemas.microsoft.com/office/drawing/2014/main" id="{3C4E7E76-639B-2D42-B286-5C66B493D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5" name="Oval 31">
                <a:extLst>
                  <a:ext uri="{FF2B5EF4-FFF2-40B4-BE49-F238E27FC236}">
                    <a16:creationId xmlns:a16="http://schemas.microsoft.com/office/drawing/2014/main" id="{E753C2CD-FACE-1647-91C2-94BE52AB1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456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6" name="Oval 32">
                <a:extLst>
                  <a:ext uri="{FF2B5EF4-FFF2-40B4-BE49-F238E27FC236}">
                    <a16:creationId xmlns:a16="http://schemas.microsoft.com/office/drawing/2014/main" id="{81C89167-F63A-FB40-812F-E6125A379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64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7" name="Oval 33">
                <a:extLst>
                  <a:ext uri="{FF2B5EF4-FFF2-40B4-BE49-F238E27FC236}">
                    <a16:creationId xmlns:a16="http://schemas.microsoft.com/office/drawing/2014/main" id="{8F571990-0024-6A4F-B9A7-E0730A4D3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4080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8" name="Oval 34">
                <a:extLst>
                  <a:ext uri="{FF2B5EF4-FFF2-40B4-BE49-F238E27FC236}">
                    <a16:creationId xmlns:a16="http://schemas.microsoft.com/office/drawing/2014/main" id="{448326C1-316D-0F45-B04A-ABA33DAA9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744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19" name="Oval 35">
                <a:extLst>
                  <a:ext uri="{FF2B5EF4-FFF2-40B4-BE49-F238E27FC236}">
                    <a16:creationId xmlns:a16="http://schemas.microsoft.com/office/drawing/2014/main" id="{BC6300E1-799C-4748-B337-ACC78EA1C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936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0" name="Oval 36">
                <a:extLst>
                  <a:ext uri="{FF2B5EF4-FFF2-40B4-BE49-F238E27FC236}">
                    <a16:creationId xmlns:a16="http://schemas.microsoft.com/office/drawing/2014/main" id="{54D3EE7A-0656-D54C-9EC5-68494F0D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3722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1" name="Oval 37">
                <a:extLst>
                  <a:ext uri="{FF2B5EF4-FFF2-40B4-BE49-F238E27FC236}">
                    <a16:creationId xmlns:a16="http://schemas.microsoft.com/office/drawing/2014/main" id="{98F21C23-7A20-3F4D-BF39-CCAFC9359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4128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2" name="Oval 38">
                <a:extLst>
                  <a:ext uri="{FF2B5EF4-FFF2-40B4-BE49-F238E27FC236}">
                    <a16:creationId xmlns:a16="http://schemas.microsoft.com/office/drawing/2014/main" id="{CD2D182B-18A8-654E-8529-9D115406A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3" name="Oval 39">
                <a:extLst>
                  <a:ext uri="{FF2B5EF4-FFF2-40B4-BE49-F238E27FC236}">
                    <a16:creationId xmlns:a16="http://schemas.microsoft.com/office/drawing/2014/main" id="{35D6080A-A315-0140-94FD-30675AC5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984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4" name="Oval 40">
                <a:extLst>
                  <a:ext uri="{FF2B5EF4-FFF2-40B4-BE49-F238E27FC236}">
                    <a16:creationId xmlns:a16="http://schemas.microsoft.com/office/drawing/2014/main" id="{55BEFDB2-B468-FA49-8068-123198FB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696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5" name="Oval 41">
                <a:extLst>
                  <a:ext uri="{FF2B5EF4-FFF2-40B4-BE49-F238E27FC236}">
                    <a16:creationId xmlns:a16="http://schemas.microsoft.com/office/drawing/2014/main" id="{98F3C3A7-BEEC-0D4B-BC52-8F72B614F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6" name="Oval 42">
                <a:extLst>
                  <a:ext uri="{FF2B5EF4-FFF2-40B4-BE49-F238E27FC236}">
                    <a16:creationId xmlns:a16="http://schemas.microsoft.com/office/drawing/2014/main" id="{62CC4916-46ED-1A4C-A907-BEC55DA9D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7" name="Oval 43">
                <a:extLst>
                  <a:ext uri="{FF2B5EF4-FFF2-40B4-BE49-F238E27FC236}">
                    <a16:creationId xmlns:a16="http://schemas.microsoft.com/office/drawing/2014/main" id="{F76A6882-4F6A-2A40-BEB9-81A06FB14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1228" name="Oval 44">
                <a:extLst>
                  <a:ext uri="{FF2B5EF4-FFF2-40B4-BE49-F238E27FC236}">
                    <a16:creationId xmlns:a16="http://schemas.microsoft.com/office/drawing/2014/main" id="{76160872-4A3F-4A4C-B10C-372DCEA1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36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54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0F50564B-D814-6648-ADCD-5FCA0194A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E8A78F-6276-4749-A5C5-7DE8F72C9038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38</a:t>
            </a:fld>
            <a:endParaRPr lang="en-US" altLang="zh-CN" sz="1000">
              <a:latin typeface="Helvetica" pitchFamily="2" charset="0"/>
            </a:endParaRPr>
          </a:p>
        </p:txBody>
      </p:sp>
      <p:grpSp>
        <p:nvGrpSpPr>
          <p:cNvPr id="111618" name="Group 4">
            <a:extLst>
              <a:ext uri="{FF2B5EF4-FFF2-40B4-BE49-F238E27FC236}">
                <a16:creationId xmlns:a16="http://schemas.microsoft.com/office/drawing/2014/main" id="{B9CE8082-2288-CC43-BD10-4FA01D723795}"/>
              </a:ext>
            </a:extLst>
          </p:cNvPr>
          <p:cNvGrpSpPr>
            <a:grpSpLocks/>
          </p:cNvGrpSpPr>
          <p:nvPr/>
        </p:nvGrpSpPr>
        <p:grpSpPr bwMode="auto">
          <a:xfrm>
            <a:off x="9230139" y="4710112"/>
            <a:ext cx="1828800" cy="1828800"/>
            <a:chOff x="4080" y="3024"/>
            <a:chExt cx="1152" cy="1152"/>
          </a:xfrm>
        </p:grpSpPr>
        <p:sp>
          <p:nvSpPr>
            <p:cNvPr id="862213" name="Rectangle 5">
              <a:extLst>
                <a:ext uri="{FF2B5EF4-FFF2-40B4-BE49-F238E27FC236}">
                  <a16:creationId xmlns:a16="http://schemas.microsoft.com/office/drawing/2014/main" id="{ECD99EB7-8FC0-D544-9B02-9181275F6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24"/>
              <a:ext cx="1152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14" name="Line 6">
              <a:extLst>
                <a:ext uri="{FF2B5EF4-FFF2-40B4-BE49-F238E27FC236}">
                  <a16:creationId xmlns:a16="http://schemas.microsoft.com/office/drawing/2014/main" id="{31EAD899-C85F-854F-A2E3-E308F2250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0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15" name="Line 7">
              <a:extLst>
                <a:ext uri="{FF2B5EF4-FFF2-40B4-BE49-F238E27FC236}">
                  <a16:creationId xmlns:a16="http://schemas.microsoft.com/office/drawing/2014/main" id="{DC834B71-5223-5F4B-8F16-0AD5C669F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0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16" name="Line 8">
              <a:extLst>
                <a:ext uri="{FF2B5EF4-FFF2-40B4-BE49-F238E27FC236}">
                  <a16:creationId xmlns:a16="http://schemas.microsoft.com/office/drawing/2014/main" id="{A77CED71-056D-E842-859D-DC468A1CA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7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17" name="Line 9">
              <a:extLst>
                <a:ext uri="{FF2B5EF4-FFF2-40B4-BE49-F238E27FC236}">
                  <a16:creationId xmlns:a16="http://schemas.microsoft.com/office/drawing/2014/main" id="{0D020A71-05F7-BB45-920B-21CF3E87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0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18" name="Line 10">
              <a:extLst>
                <a:ext uri="{FF2B5EF4-FFF2-40B4-BE49-F238E27FC236}">
                  <a16:creationId xmlns:a16="http://schemas.microsoft.com/office/drawing/2014/main" id="{4B5A20D1-6CF0-E144-8298-E9F22E02C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19" name="Line 11">
              <a:extLst>
                <a:ext uri="{FF2B5EF4-FFF2-40B4-BE49-F238E27FC236}">
                  <a16:creationId xmlns:a16="http://schemas.microsoft.com/office/drawing/2014/main" id="{4E5BDE6B-9073-4D4F-9709-41C5F38F8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02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0" name="Oval 12">
              <a:extLst>
                <a:ext uri="{FF2B5EF4-FFF2-40B4-BE49-F238E27FC236}">
                  <a16:creationId xmlns:a16="http://schemas.microsoft.com/office/drawing/2014/main" id="{5A74A7DD-601C-CE46-BCAF-1A1596CD0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50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1" name="Oval 13">
              <a:extLst>
                <a:ext uri="{FF2B5EF4-FFF2-40B4-BE49-F238E27FC236}">
                  <a16:creationId xmlns:a16="http://schemas.microsoft.com/office/drawing/2014/main" id="{9E9EFBF7-098B-7B4A-AF5D-4B92A27C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72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2" name="Oval 14">
              <a:extLst>
                <a:ext uri="{FF2B5EF4-FFF2-40B4-BE49-F238E27FC236}">
                  <a16:creationId xmlns:a16="http://schemas.microsoft.com/office/drawing/2014/main" id="{51B590F2-C2C9-F44E-BA65-52786B14E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45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3" name="Oval 15">
              <a:extLst>
                <a:ext uri="{FF2B5EF4-FFF2-40B4-BE49-F238E27FC236}">
                  <a16:creationId xmlns:a16="http://schemas.microsoft.com/office/drawing/2014/main" id="{21ECD118-16DB-2F41-92D5-CF1F5849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4" name="Oval 16">
              <a:extLst>
                <a:ext uri="{FF2B5EF4-FFF2-40B4-BE49-F238E27FC236}">
                  <a16:creationId xmlns:a16="http://schemas.microsoft.com/office/drawing/2014/main" id="{CC6E2B92-F0CF-DB41-AE94-8540E3AA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3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5" name="Oval 17">
              <a:extLst>
                <a:ext uri="{FF2B5EF4-FFF2-40B4-BE49-F238E27FC236}">
                  <a16:creationId xmlns:a16="http://schemas.microsoft.com/office/drawing/2014/main" id="{0114426D-FEA3-EF4B-8A71-5E97D4B5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74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6" name="Oval 18">
              <a:extLst>
                <a:ext uri="{FF2B5EF4-FFF2-40B4-BE49-F238E27FC236}">
                  <a16:creationId xmlns:a16="http://schemas.microsoft.com/office/drawing/2014/main" id="{F55B632C-9419-B54E-918E-A81585D9D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93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7" name="Oval 19">
              <a:extLst>
                <a:ext uri="{FF2B5EF4-FFF2-40B4-BE49-F238E27FC236}">
                  <a16:creationId xmlns:a16="http://schemas.microsoft.com/office/drawing/2014/main" id="{E6D8A6E5-E4D7-7A44-8ADC-78602B0A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8" name="Oval 20">
              <a:extLst>
                <a:ext uri="{FF2B5EF4-FFF2-40B4-BE49-F238E27FC236}">
                  <a16:creationId xmlns:a16="http://schemas.microsoft.com/office/drawing/2014/main" id="{93F16B67-7410-AF46-9DA2-9365E38A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4128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29" name="Oval 21">
              <a:extLst>
                <a:ext uri="{FF2B5EF4-FFF2-40B4-BE49-F238E27FC236}">
                  <a16:creationId xmlns:a16="http://schemas.microsoft.com/office/drawing/2014/main" id="{5484BFCA-4DF4-5C4C-8736-E5343016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648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30" name="Oval 22">
              <a:extLst>
                <a:ext uri="{FF2B5EF4-FFF2-40B4-BE49-F238E27FC236}">
                  <a16:creationId xmlns:a16="http://schemas.microsoft.com/office/drawing/2014/main" id="{2641317F-1E38-084B-8024-2613BBABA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888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31" name="Oval 23">
              <a:extLst>
                <a:ext uri="{FF2B5EF4-FFF2-40B4-BE49-F238E27FC236}">
                  <a16:creationId xmlns:a16="http://schemas.microsoft.com/office/drawing/2014/main" id="{415BE5BB-E7EB-E045-BB28-604DA80E6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696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32" name="Oval 24">
              <a:extLst>
                <a:ext uri="{FF2B5EF4-FFF2-40B4-BE49-F238E27FC236}">
                  <a16:creationId xmlns:a16="http://schemas.microsoft.com/office/drawing/2014/main" id="{1F6EFEBD-C68F-D640-8D82-09371DDC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04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33" name="Oval 25">
              <a:extLst>
                <a:ext uri="{FF2B5EF4-FFF2-40B4-BE49-F238E27FC236}">
                  <a16:creationId xmlns:a16="http://schemas.microsoft.com/office/drawing/2014/main" id="{B092656D-95E8-FD42-A99D-0B66E3780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120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34" name="Oval 26">
              <a:extLst>
                <a:ext uri="{FF2B5EF4-FFF2-40B4-BE49-F238E27FC236}">
                  <a16:creationId xmlns:a16="http://schemas.microsoft.com/office/drawing/2014/main" id="{FCB5E30B-FEA4-C944-814A-4DCA8EE1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552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62235" name="Oval 27">
              <a:extLst>
                <a:ext uri="{FF2B5EF4-FFF2-40B4-BE49-F238E27FC236}">
                  <a16:creationId xmlns:a16="http://schemas.microsoft.com/office/drawing/2014/main" id="{9696307A-CD01-6241-9215-27E58CE7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312"/>
              <a:ext cx="36" cy="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62236" name="Rectangle 28">
            <a:extLst>
              <a:ext uri="{FF2B5EF4-FFF2-40B4-BE49-F238E27FC236}">
                <a16:creationId xmlns:a16="http://schemas.microsoft.com/office/drawing/2014/main" id="{1E5CBB4D-EAAF-A04D-A1AA-51806E6B5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Weighted Distribution</a:t>
            </a:r>
          </a:p>
        </p:txBody>
      </p:sp>
      <p:sp>
        <p:nvSpPr>
          <p:cNvPr id="862237" name="Rectangle 29">
            <a:extLst>
              <a:ext uri="{FF2B5EF4-FFF2-40B4-BE49-F238E27FC236}">
                <a16:creationId xmlns:a16="http://schemas.microsoft.com/office/drawing/2014/main" id="{07A83DF9-EF53-3948-BCA1-ACF785FCB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174" y="17335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/>
              <a:t>Jittered </a:t>
            </a:r>
            <a:r>
              <a:rPr lang="en-US" altLang="zh-CN" dirty="0" err="1"/>
              <a:t>supersampling</a:t>
            </a:r>
            <a:r>
              <a:rPr lang="en-US" altLang="zh-CN" dirty="0"/>
              <a:t> with Gaussian filtering does well</a:t>
            </a:r>
          </a:p>
          <a:p>
            <a:pPr eaLnBrk="1" hangingPunct="1"/>
            <a:r>
              <a:rPr lang="en-US" altLang="zh-CN" dirty="0"/>
              <a:t>Because of the filter weights, some samples have more influence on the image than others</a:t>
            </a:r>
          </a:p>
          <a:p>
            <a:pPr lvl="1" eaLnBrk="1" hangingPunct="1"/>
            <a:r>
              <a:rPr lang="en-US" altLang="zh-CN" dirty="0"/>
              <a:t>e.g. with 16 samples, the 4 samples in the center can have higher total weight than the 12 others</a:t>
            </a:r>
          </a:p>
          <a:p>
            <a:pPr eaLnBrk="1" hangingPunct="1"/>
            <a:r>
              <a:rPr lang="en-US" altLang="zh-CN" dirty="0"/>
              <a:t>But:</a:t>
            </a:r>
          </a:p>
          <a:p>
            <a:pPr lvl="1" eaLnBrk="1" hangingPunct="1"/>
            <a:r>
              <a:rPr lang="en-US" altLang="zh-CN" dirty="0"/>
              <a:t>We</a:t>
            </a:r>
            <a:r>
              <a:rPr lang="zh-CN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re paying same computational price for samples that don</a:t>
            </a:r>
            <a:r>
              <a:rPr lang="zh-CN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t contribute much</a:t>
            </a:r>
          </a:p>
          <a:p>
            <a:pPr lvl="1" eaLnBrk="1" hangingPunct="1"/>
            <a:r>
              <a:rPr lang="en-US" altLang="zh-CN" dirty="0"/>
              <a:t>We</a:t>
            </a:r>
            <a:r>
              <a:rPr lang="zh-CN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re giving as much attention to the regions that don</a:t>
            </a:r>
            <a:r>
              <a:rPr lang="zh-CN" altLang="en-US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t contribute much</a:t>
            </a:r>
          </a:p>
          <a:p>
            <a:pPr eaLnBrk="1" hangingPunct="1"/>
            <a:r>
              <a:rPr lang="en-US" altLang="zh-CN" dirty="0"/>
              <a:t>Instead, adjust the distribution</a:t>
            </a:r>
          </a:p>
          <a:p>
            <a:pPr lvl="1" eaLnBrk="1" hangingPunct="1"/>
            <a:r>
              <a:rPr lang="en-US" altLang="zh-CN" dirty="0"/>
              <a:t>Put more samples in the areas that contribute more highly</a:t>
            </a:r>
          </a:p>
          <a:p>
            <a:pPr lvl="1" eaLnBrk="1" hangingPunct="1"/>
            <a:r>
              <a:rPr lang="en-US" altLang="zh-CN" dirty="0"/>
              <a:t>Get more accuracy for the same amount of work</a:t>
            </a:r>
          </a:p>
          <a:p>
            <a:pPr lvl="1" eaLnBrk="1" hangingPunct="1"/>
            <a:r>
              <a:rPr lang="en-US" altLang="zh-CN" dirty="0"/>
              <a:t>known as </a:t>
            </a:r>
            <a:r>
              <a:rPr lang="en-US" altLang="zh-CN" i="1" dirty="0">
                <a:solidFill>
                  <a:srgbClr val="FF6600"/>
                </a:solidFill>
              </a:rPr>
              <a:t>Importance Sampling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027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7E5C-9FDF-0A48-89DC-9A69D53FE1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FBCD15-3E11-1045-A842-52DFFAAF0141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39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103AD810-D0B1-5C45-88E7-2E08B8C33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Adaptive Sampling</a:t>
            </a:r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BD3A5B01-E840-0547-993B-F2E3B0A5E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More sophisticated option is to perform </a:t>
            </a:r>
            <a:r>
              <a:rPr lang="en-US" altLang="zh-CN" i="1" dirty="0"/>
              <a:t>adaptive sampling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Start with a small number of samples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Analyze their statistical variation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It the colors are all similar, we accept that we have an accurate sampling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If the colors have a large variation, take more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continue until statistical error is within acceptable tolerance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Varying amount of work per pixel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Concentrates work where the image is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hard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Tricky to add samples while keeping good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But possible!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Used in practice, especially in research renderers</a:t>
            </a:r>
          </a:p>
        </p:txBody>
      </p:sp>
    </p:spTree>
    <p:extLst>
      <p:ext uri="{BB962C8B-B14F-4D97-AF65-F5344CB8AC3E}">
        <p14:creationId xmlns:p14="http://schemas.microsoft.com/office/powerpoint/2010/main" val="41155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"/>
          <p:cNvSpPr/>
          <p:nvPr/>
        </p:nvSpPr>
        <p:spPr>
          <a:xfrm>
            <a:off x="1905000" y="914400"/>
            <a:ext cx="8610600" cy="158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Examples of Aliasing"/>
          <p:cNvSpPr txBox="1">
            <a:spLocks noGrp="1"/>
          </p:cNvSpPr>
          <p:nvPr>
            <p:ph type="title"/>
          </p:nvPr>
        </p:nvSpPr>
        <p:spPr>
          <a:xfrm>
            <a:off x="724694" y="0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Examples of Aliasing</a:t>
            </a:r>
          </a:p>
        </p:txBody>
      </p:sp>
      <p:pic>
        <p:nvPicPr>
          <p:cNvPr id="57" name="image.png" descr="image.png"/>
          <p:cNvPicPr>
            <a:picLocks/>
          </p:cNvPicPr>
          <p:nvPr/>
        </p:nvPicPr>
        <p:blipFill>
          <a:blip r:embed="rId2">
            <a:extLst/>
          </a:blip>
          <a:srcRect t="3890"/>
          <a:stretch>
            <a:fillRect/>
          </a:stretch>
        </p:blipFill>
        <p:spPr>
          <a:xfrm>
            <a:off x="2149475" y="1303338"/>
            <a:ext cx="7666038" cy="3725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09492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lide Number Placeholder 3">
            <a:extLst>
              <a:ext uri="{FF2B5EF4-FFF2-40B4-BE49-F238E27FC236}">
                <a16:creationId xmlns:a16="http://schemas.microsoft.com/office/drawing/2014/main" id="{B2616E3C-7FD0-0346-9DAD-FA09FF3A6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EE732-9E4A-5C40-9EF0-52071670D3E0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40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64258" name="Rectangle 2">
            <a:extLst>
              <a:ext uri="{FF2B5EF4-FFF2-40B4-BE49-F238E27FC236}">
                <a16:creationId xmlns:a16="http://schemas.microsoft.com/office/drawing/2014/main" id="{2604E7DD-448C-3F49-BEA6-2D668945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Semi-Jittered Sampling</a:t>
            </a:r>
          </a:p>
        </p:txBody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779FB87F-31E1-1440-8CB6-03384EE40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Can apply a unique jittering pattern for each pixel (</a:t>
            </a:r>
            <a:r>
              <a:rPr lang="en-US" altLang="zh-CN" sz="3200" i="1" dirty="0"/>
              <a:t>fully jittered</a:t>
            </a:r>
            <a:r>
              <a:rPr lang="en-US" altLang="zh-CN" sz="3200" dirty="0"/>
              <a:t>) or re-use the pattern for all of the pixels (</a:t>
            </a:r>
            <a:r>
              <a:rPr lang="en-US" altLang="zh-CN" sz="3200" i="1" dirty="0"/>
              <a:t>semi-jittered</a:t>
            </a:r>
            <a:r>
              <a:rPr lang="en-US" altLang="zh-CN" sz="32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Both are used in practice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Semi-jittering advantages: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/>
              <a:t>potential performance 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/>
              <a:t>can preselect a good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/>
              <a:t>straight edges look cleaner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/>
              <a:t>Semi-jittering disadvantages: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dirty="0"/>
              <a:t>re-admits subtle Moir</a:t>
            </a:r>
            <a:r>
              <a:rPr lang="en-US" altLang="ja-JP" sz="2800" dirty="0">
                <a:latin typeface="Arial" panose="020B0604020202020204" pitchFamily="34" charset="0"/>
              </a:rPr>
              <a:t>é patterns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ja-JP" sz="2800" dirty="0">
                <a:latin typeface="Arial" panose="020B0604020202020204" pitchFamily="34" charset="0"/>
              </a:rPr>
              <a:t>because of semi-regularity of grid</a:t>
            </a:r>
            <a:endParaRPr lang="en-US" altLang="zh-CN" sz="2800" dirty="0"/>
          </a:p>
        </p:txBody>
      </p:sp>
      <p:grpSp>
        <p:nvGrpSpPr>
          <p:cNvPr id="115716" name="Group 4">
            <a:extLst>
              <a:ext uri="{FF2B5EF4-FFF2-40B4-BE49-F238E27FC236}">
                <a16:creationId xmlns:a16="http://schemas.microsoft.com/office/drawing/2014/main" id="{3033A304-F81F-A645-8BB5-1E91899B405D}"/>
              </a:ext>
            </a:extLst>
          </p:cNvPr>
          <p:cNvGrpSpPr>
            <a:grpSpLocks/>
          </p:cNvGrpSpPr>
          <p:nvPr/>
        </p:nvGrpSpPr>
        <p:grpSpPr bwMode="auto">
          <a:xfrm>
            <a:off x="7252252" y="4329112"/>
            <a:ext cx="2286000" cy="2209800"/>
            <a:chOff x="1008" y="3024"/>
            <a:chExt cx="960" cy="960"/>
          </a:xfrm>
        </p:grpSpPr>
        <p:grpSp>
          <p:nvGrpSpPr>
            <p:cNvPr id="116006" name="Group 5">
              <a:extLst>
                <a:ext uri="{FF2B5EF4-FFF2-40B4-BE49-F238E27FC236}">
                  <a16:creationId xmlns:a16="http://schemas.microsoft.com/office/drawing/2014/main" id="{287D3653-19F9-C445-9083-6E57814FE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024"/>
              <a:ext cx="240" cy="240"/>
              <a:chOff x="1008" y="3024"/>
              <a:chExt cx="240" cy="240"/>
            </a:xfrm>
          </p:grpSpPr>
          <p:sp>
            <p:nvSpPr>
              <p:cNvPr id="864262" name="Rectangle 6">
                <a:extLst>
                  <a:ext uri="{FF2B5EF4-FFF2-40B4-BE49-F238E27FC236}">
                    <a16:creationId xmlns:a16="http://schemas.microsoft.com/office/drawing/2014/main" id="{50EC62EB-A215-1847-8109-24D09226E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63" name="Oval 7">
                <a:extLst>
                  <a:ext uri="{FF2B5EF4-FFF2-40B4-BE49-F238E27FC236}">
                    <a16:creationId xmlns:a16="http://schemas.microsoft.com/office/drawing/2014/main" id="{8D3D0F1E-C9E7-354A-8FEF-21564E471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64" name="Oval 8">
                <a:extLst>
                  <a:ext uri="{FF2B5EF4-FFF2-40B4-BE49-F238E27FC236}">
                    <a16:creationId xmlns:a16="http://schemas.microsoft.com/office/drawing/2014/main" id="{DDE1F2AA-80DC-1744-B61F-25C9C173E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65" name="Oval 9">
                <a:extLst>
                  <a:ext uri="{FF2B5EF4-FFF2-40B4-BE49-F238E27FC236}">
                    <a16:creationId xmlns:a16="http://schemas.microsoft.com/office/drawing/2014/main" id="{EB55BEDE-57C1-1C4A-8FFC-EA71CF4EC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66" name="Oval 10">
                <a:extLst>
                  <a:ext uri="{FF2B5EF4-FFF2-40B4-BE49-F238E27FC236}">
                    <a16:creationId xmlns:a16="http://schemas.microsoft.com/office/drawing/2014/main" id="{8B83B028-D9FB-664C-A8C0-756CB5E70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67" name="Oval 11">
                <a:extLst>
                  <a:ext uri="{FF2B5EF4-FFF2-40B4-BE49-F238E27FC236}">
                    <a16:creationId xmlns:a16="http://schemas.microsoft.com/office/drawing/2014/main" id="{A4E79535-EDEE-8E43-A9FE-134B9B65A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68" name="Oval 12">
                <a:extLst>
                  <a:ext uri="{FF2B5EF4-FFF2-40B4-BE49-F238E27FC236}">
                    <a16:creationId xmlns:a16="http://schemas.microsoft.com/office/drawing/2014/main" id="{B0C4A632-D2E1-024C-98D8-1C17D191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69" name="Oval 13">
                <a:extLst>
                  <a:ext uri="{FF2B5EF4-FFF2-40B4-BE49-F238E27FC236}">
                    <a16:creationId xmlns:a16="http://schemas.microsoft.com/office/drawing/2014/main" id="{EC00E5C0-1B27-224E-93AA-EC1F32F40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0" name="Oval 14">
                <a:extLst>
                  <a:ext uri="{FF2B5EF4-FFF2-40B4-BE49-F238E27FC236}">
                    <a16:creationId xmlns:a16="http://schemas.microsoft.com/office/drawing/2014/main" id="{B7B64FB4-D8E2-BA41-A05F-23E94D38B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1" name="Oval 15">
                <a:extLst>
                  <a:ext uri="{FF2B5EF4-FFF2-40B4-BE49-F238E27FC236}">
                    <a16:creationId xmlns:a16="http://schemas.microsoft.com/office/drawing/2014/main" id="{04CDB4F6-6553-D045-A692-0BBD04F7C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2" name="Oval 16">
                <a:extLst>
                  <a:ext uri="{FF2B5EF4-FFF2-40B4-BE49-F238E27FC236}">
                    <a16:creationId xmlns:a16="http://schemas.microsoft.com/office/drawing/2014/main" id="{795C36A0-4686-424B-A3EC-73D4F11A1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3" name="Oval 17">
                <a:extLst>
                  <a:ext uri="{FF2B5EF4-FFF2-40B4-BE49-F238E27FC236}">
                    <a16:creationId xmlns:a16="http://schemas.microsoft.com/office/drawing/2014/main" id="{7658E391-4097-6545-A237-3FE8D249A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4" name="Oval 18">
                <a:extLst>
                  <a:ext uri="{FF2B5EF4-FFF2-40B4-BE49-F238E27FC236}">
                    <a16:creationId xmlns:a16="http://schemas.microsoft.com/office/drawing/2014/main" id="{F43AD22F-772C-E842-9261-AC942053F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5" name="Oval 19">
                <a:extLst>
                  <a:ext uri="{FF2B5EF4-FFF2-40B4-BE49-F238E27FC236}">
                    <a16:creationId xmlns:a16="http://schemas.microsoft.com/office/drawing/2014/main" id="{5CE50FEC-7427-EF43-8FB8-2C7C40696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6" name="Oval 20">
                <a:extLst>
                  <a:ext uri="{FF2B5EF4-FFF2-40B4-BE49-F238E27FC236}">
                    <a16:creationId xmlns:a16="http://schemas.microsoft.com/office/drawing/2014/main" id="{4290DDE5-0839-4E4F-9328-2AF1A24E6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7" name="Oval 21">
                <a:extLst>
                  <a:ext uri="{FF2B5EF4-FFF2-40B4-BE49-F238E27FC236}">
                    <a16:creationId xmlns:a16="http://schemas.microsoft.com/office/drawing/2014/main" id="{3AAF2045-9D54-EC4D-9121-C8FCFDD80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78" name="Oval 22">
                <a:extLst>
                  <a:ext uri="{FF2B5EF4-FFF2-40B4-BE49-F238E27FC236}">
                    <a16:creationId xmlns:a16="http://schemas.microsoft.com/office/drawing/2014/main" id="{0B970D42-026C-5445-8D70-D9CD712B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07" name="Group 23">
              <a:extLst>
                <a:ext uri="{FF2B5EF4-FFF2-40B4-BE49-F238E27FC236}">
                  <a16:creationId xmlns:a16="http://schemas.microsoft.com/office/drawing/2014/main" id="{356759C0-5AF4-3846-8D28-4104B8033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024"/>
              <a:ext cx="240" cy="240"/>
              <a:chOff x="1008" y="3024"/>
              <a:chExt cx="240" cy="240"/>
            </a:xfrm>
          </p:grpSpPr>
          <p:sp>
            <p:nvSpPr>
              <p:cNvPr id="864280" name="Rectangle 24">
                <a:extLst>
                  <a:ext uri="{FF2B5EF4-FFF2-40B4-BE49-F238E27FC236}">
                    <a16:creationId xmlns:a16="http://schemas.microsoft.com/office/drawing/2014/main" id="{2BBEC259-4380-7047-BB1D-1802016C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1" name="Oval 25">
                <a:extLst>
                  <a:ext uri="{FF2B5EF4-FFF2-40B4-BE49-F238E27FC236}">
                    <a16:creationId xmlns:a16="http://schemas.microsoft.com/office/drawing/2014/main" id="{550FD6FD-E002-A742-8102-D69C1600C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2" name="Oval 26">
                <a:extLst>
                  <a:ext uri="{FF2B5EF4-FFF2-40B4-BE49-F238E27FC236}">
                    <a16:creationId xmlns:a16="http://schemas.microsoft.com/office/drawing/2014/main" id="{C9006260-C55C-4546-A4CF-68E516CF5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3" name="Oval 27">
                <a:extLst>
                  <a:ext uri="{FF2B5EF4-FFF2-40B4-BE49-F238E27FC236}">
                    <a16:creationId xmlns:a16="http://schemas.microsoft.com/office/drawing/2014/main" id="{1F13BA65-D7DA-C64A-B06B-C1A8205DC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4" name="Oval 28">
                <a:extLst>
                  <a:ext uri="{FF2B5EF4-FFF2-40B4-BE49-F238E27FC236}">
                    <a16:creationId xmlns:a16="http://schemas.microsoft.com/office/drawing/2014/main" id="{01063025-89DF-D448-A248-9F358E16B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5" name="Oval 29">
                <a:extLst>
                  <a:ext uri="{FF2B5EF4-FFF2-40B4-BE49-F238E27FC236}">
                    <a16:creationId xmlns:a16="http://schemas.microsoft.com/office/drawing/2014/main" id="{8EC18E35-7BE6-CE44-9018-D622A42F4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6" name="Oval 30">
                <a:extLst>
                  <a:ext uri="{FF2B5EF4-FFF2-40B4-BE49-F238E27FC236}">
                    <a16:creationId xmlns:a16="http://schemas.microsoft.com/office/drawing/2014/main" id="{4C6C16B6-A4BC-6F46-8810-C4E90525A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7" name="Oval 31">
                <a:extLst>
                  <a:ext uri="{FF2B5EF4-FFF2-40B4-BE49-F238E27FC236}">
                    <a16:creationId xmlns:a16="http://schemas.microsoft.com/office/drawing/2014/main" id="{35D71B68-6E26-4B4A-951C-97B22C92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8" name="Oval 32">
                <a:extLst>
                  <a:ext uri="{FF2B5EF4-FFF2-40B4-BE49-F238E27FC236}">
                    <a16:creationId xmlns:a16="http://schemas.microsoft.com/office/drawing/2014/main" id="{FF5796E4-81B4-874E-BC1B-CBA431975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89" name="Oval 33">
                <a:extLst>
                  <a:ext uri="{FF2B5EF4-FFF2-40B4-BE49-F238E27FC236}">
                    <a16:creationId xmlns:a16="http://schemas.microsoft.com/office/drawing/2014/main" id="{0A9CEF4F-5D9C-1545-BC33-8E30D591E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0" name="Oval 34">
                <a:extLst>
                  <a:ext uri="{FF2B5EF4-FFF2-40B4-BE49-F238E27FC236}">
                    <a16:creationId xmlns:a16="http://schemas.microsoft.com/office/drawing/2014/main" id="{5EDD0AB2-7BC1-7747-B71A-9803E28D4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1" name="Oval 35">
                <a:extLst>
                  <a:ext uri="{FF2B5EF4-FFF2-40B4-BE49-F238E27FC236}">
                    <a16:creationId xmlns:a16="http://schemas.microsoft.com/office/drawing/2014/main" id="{71D5FC65-8C54-E74F-8A45-3D43C7999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2" name="Oval 36">
                <a:extLst>
                  <a:ext uri="{FF2B5EF4-FFF2-40B4-BE49-F238E27FC236}">
                    <a16:creationId xmlns:a16="http://schemas.microsoft.com/office/drawing/2014/main" id="{7FB143D5-B3F1-374F-9A10-A4891E536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3" name="Oval 37">
                <a:extLst>
                  <a:ext uri="{FF2B5EF4-FFF2-40B4-BE49-F238E27FC236}">
                    <a16:creationId xmlns:a16="http://schemas.microsoft.com/office/drawing/2014/main" id="{1F03D492-CAD1-F143-A99B-BC1C5A10F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4" name="Oval 38">
                <a:extLst>
                  <a:ext uri="{FF2B5EF4-FFF2-40B4-BE49-F238E27FC236}">
                    <a16:creationId xmlns:a16="http://schemas.microsoft.com/office/drawing/2014/main" id="{844BAAE5-5029-A741-8E47-79903E1B9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5" name="Oval 39">
                <a:extLst>
                  <a:ext uri="{FF2B5EF4-FFF2-40B4-BE49-F238E27FC236}">
                    <a16:creationId xmlns:a16="http://schemas.microsoft.com/office/drawing/2014/main" id="{BB2C4BD1-D583-3742-A6D1-C45B67E25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6" name="Oval 40">
                <a:extLst>
                  <a:ext uri="{FF2B5EF4-FFF2-40B4-BE49-F238E27FC236}">
                    <a16:creationId xmlns:a16="http://schemas.microsoft.com/office/drawing/2014/main" id="{5D52D0DC-41CC-154D-852E-E4C7B91DB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08" name="Group 41">
              <a:extLst>
                <a:ext uri="{FF2B5EF4-FFF2-40B4-BE49-F238E27FC236}">
                  <a16:creationId xmlns:a16="http://schemas.microsoft.com/office/drawing/2014/main" id="{C7345789-5940-EE46-8916-E1FC5A366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024"/>
              <a:ext cx="240" cy="240"/>
              <a:chOff x="1008" y="3024"/>
              <a:chExt cx="240" cy="240"/>
            </a:xfrm>
          </p:grpSpPr>
          <p:sp>
            <p:nvSpPr>
              <p:cNvPr id="864298" name="Rectangle 42">
                <a:extLst>
                  <a:ext uri="{FF2B5EF4-FFF2-40B4-BE49-F238E27FC236}">
                    <a16:creationId xmlns:a16="http://schemas.microsoft.com/office/drawing/2014/main" id="{2ED2D1A9-0D8D-6E44-A011-521CF8D98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299" name="Oval 43">
                <a:extLst>
                  <a:ext uri="{FF2B5EF4-FFF2-40B4-BE49-F238E27FC236}">
                    <a16:creationId xmlns:a16="http://schemas.microsoft.com/office/drawing/2014/main" id="{59534CCC-2DA9-A540-9DBB-2C5D2B9E4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0" name="Oval 44">
                <a:extLst>
                  <a:ext uri="{FF2B5EF4-FFF2-40B4-BE49-F238E27FC236}">
                    <a16:creationId xmlns:a16="http://schemas.microsoft.com/office/drawing/2014/main" id="{A12869B6-9250-994E-9156-54A425FA9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1" name="Oval 45">
                <a:extLst>
                  <a:ext uri="{FF2B5EF4-FFF2-40B4-BE49-F238E27FC236}">
                    <a16:creationId xmlns:a16="http://schemas.microsoft.com/office/drawing/2014/main" id="{0C36FDD6-AB5B-D544-9544-77B2B10C7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2" name="Oval 46">
                <a:extLst>
                  <a:ext uri="{FF2B5EF4-FFF2-40B4-BE49-F238E27FC236}">
                    <a16:creationId xmlns:a16="http://schemas.microsoft.com/office/drawing/2014/main" id="{29DF5C4E-1819-A240-8BAE-68C5AE373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3" name="Oval 47">
                <a:extLst>
                  <a:ext uri="{FF2B5EF4-FFF2-40B4-BE49-F238E27FC236}">
                    <a16:creationId xmlns:a16="http://schemas.microsoft.com/office/drawing/2014/main" id="{93D89D53-0C47-AF45-89C9-5489572E9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4" name="Oval 48">
                <a:extLst>
                  <a:ext uri="{FF2B5EF4-FFF2-40B4-BE49-F238E27FC236}">
                    <a16:creationId xmlns:a16="http://schemas.microsoft.com/office/drawing/2014/main" id="{3C1F2A7E-BF8A-F94D-999A-1C15BAE1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5" name="Oval 49">
                <a:extLst>
                  <a:ext uri="{FF2B5EF4-FFF2-40B4-BE49-F238E27FC236}">
                    <a16:creationId xmlns:a16="http://schemas.microsoft.com/office/drawing/2014/main" id="{ADFF2789-C04E-7A43-85EA-C8D419B40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6" name="Oval 50">
                <a:extLst>
                  <a:ext uri="{FF2B5EF4-FFF2-40B4-BE49-F238E27FC236}">
                    <a16:creationId xmlns:a16="http://schemas.microsoft.com/office/drawing/2014/main" id="{E20FF9A2-463D-634A-92A4-803F814E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7" name="Oval 51">
                <a:extLst>
                  <a:ext uri="{FF2B5EF4-FFF2-40B4-BE49-F238E27FC236}">
                    <a16:creationId xmlns:a16="http://schemas.microsoft.com/office/drawing/2014/main" id="{D4F4060A-E31E-5943-8355-DB0E0EC7A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8" name="Oval 52">
                <a:extLst>
                  <a:ext uri="{FF2B5EF4-FFF2-40B4-BE49-F238E27FC236}">
                    <a16:creationId xmlns:a16="http://schemas.microsoft.com/office/drawing/2014/main" id="{199AEFDD-DEFC-A544-B3F2-903B7FE13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09" name="Oval 53">
                <a:extLst>
                  <a:ext uri="{FF2B5EF4-FFF2-40B4-BE49-F238E27FC236}">
                    <a16:creationId xmlns:a16="http://schemas.microsoft.com/office/drawing/2014/main" id="{4F03BEB3-B9CE-F14A-9A73-598F578D4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0" name="Oval 54">
                <a:extLst>
                  <a:ext uri="{FF2B5EF4-FFF2-40B4-BE49-F238E27FC236}">
                    <a16:creationId xmlns:a16="http://schemas.microsoft.com/office/drawing/2014/main" id="{0BFB7C48-AA2F-9A4F-B676-763B11B39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1" name="Oval 55">
                <a:extLst>
                  <a:ext uri="{FF2B5EF4-FFF2-40B4-BE49-F238E27FC236}">
                    <a16:creationId xmlns:a16="http://schemas.microsoft.com/office/drawing/2014/main" id="{05C0580C-4617-1849-AF50-E7A52CE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2" name="Oval 56">
                <a:extLst>
                  <a:ext uri="{FF2B5EF4-FFF2-40B4-BE49-F238E27FC236}">
                    <a16:creationId xmlns:a16="http://schemas.microsoft.com/office/drawing/2014/main" id="{567A4FE5-FD2C-5E47-B2F9-E0E63D9B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3" name="Oval 57">
                <a:extLst>
                  <a:ext uri="{FF2B5EF4-FFF2-40B4-BE49-F238E27FC236}">
                    <a16:creationId xmlns:a16="http://schemas.microsoft.com/office/drawing/2014/main" id="{E76A95A1-4DB4-7345-9AB9-CED1559A2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4" name="Oval 58">
                <a:extLst>
                  <a:ext uri="{FF2B5EF4-FFF2-40B4-BE49-F238E27FC236}">
                    <a16:creationId xmlns:a16="http://schemas.microsoft.com/office/drawing/2014/main" id="{D60F6731-56EA-BA4A-B048-F47FA0AC7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09" name="Group 59">
              <a:extLst>
                <a:ext uri="{FF2B5EF4-FFF2-40B4-BE49-F238E27FC236}">
                  <a16:creationId xmlns:a16="http://schemas.microsoft.com/office/drawing/2014/main" id="{B6012F91-5F1C-E940-8083-AFC01D6D2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024"/>
              <a:ext cx="240" cy="240"/>
              <a:chOff x="1008" y="3024"/>
              <a:chExt cx="240" cy="240"/>
            </a:xfrm>
          </p:grpSpPr>
          <p:sp>
            <p:nvSpPr>
              <p:cNvPr id="864316" name="Rectangle 60">
                <a:extLst>
                  <a:ext uri="{FF2B5EF4-FFF2-40B4-BE49-F238E27FC236}">
                    <a16:creationId xmlns:a16="http://schemas.microsoft.com/office/drawing/2014/main" id="{E57E9DC1-F14D-E849-9FEB-B8B5B403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7" name="Oval 61">
                <a:extLst>
                  <a:ext uri="{FF2B5EF4-FFF2-40B4-BE49-F238E27FC236}">
                    <a16:creationId xmlns:a16="http://schemas.microsoft.com/office/drawing/2014/main" id="{25052E8B-B68B-DF47-87B0-1E1CBD53F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8" name="Oval 62">
                <a:extLst>
                  <a:ext uri="{FF2B5EF4-FFF2-40B4-BE49-F238E27FC236}">
                    <a16:creationId xmlns:a16="http://schemas.microsoft.com/office/drawing/2014/main" id="{57455A57-B454-5A4E-A840-E782C45D3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19" name="Oval 63">
                <a:extLst>
                  <a:ext uri="{FF2B5EF4-FFF2-40B4-BE49-F238E27FC236}">
                    <a16:creationId xmlns:a16="http://schemas.microsoft.com/office/drawing/2014/main" id="{7E64E87A-8F1A-A14A-9925-02A594DA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0" name="Oval 64">
                <a:extLst>
                  <a:ext uri="{FF2B5EF4-FFF2-40B4-BE49-F238E27FC236}">
                    <a16:creationId xmlns:a16="http://schemas.microsoft.com/office/drawing/2014/main" id="{D81224B8-2690-2B4C-87CC-5D7292F44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1" name="Oval 65">
                <a:extLst>
                  <a:ext uri="{FF2B5EF4-FFF2-40B4-BE49-F238E27FC236}">
                    <a16:creationId xmlns:a16="http://schemas.microsoft.com/office/drawing/2014/main" id="{A87BB8EF-78DC-0849-A81C-B0C8AF169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2" name="Oval 66">
                <a:extLst>
                  <a:ext uri="{FF2B5EF4-FFF2-40B4-BE49-F238E27FC236}">
                    <a16:creationId xmlns:a16="http://schemas.microsoft.com/office/drawing/2014/main" id="{D125ACA8-7305-594B-B691-F2F1D96B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3" name="Oval 67">
                <a:extLst>
                  <a:ext uri="{FF2B5EF4-FFF2-40B4-BE49-F238E27FC236}">
                    <a16:creationId xmlns:a16="http://schemas.microsoft.com/office/drawing/2014/main" id="{046197D2-02B7-0D40-9A17-0BEA5C4C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4" name="Oval 68">
                <a:extLst>
                  <a:ext uri="{FF2B5EF4-FFF2-40B4-BE49-F238E27FC236}">
                    <a16:creationId xmlns:a16="http://schemas.microsoft.com/office/drawing/2014/main" id="{F99647BB-7530-174B-AD7B-7E0CF8D3A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5" name="Oval 69">
                <a:extLst>
                  <a:ext uri="{FF2B5EF4-FFF2-40B4-BE49-F238E27FC236}">
                    <a16:creationId xmlns:a16="http://schemas.microsoft.com/office/drawing/2014/main" id="{58E2ADE2-9B62-1C47-ABB5-670B49F89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6" name="Oval 70">
                <a:extLst>
                  <a:ext uri="{FF2B5EF4-FFF2-40B4-BE49-F238E27FC236}">
                    <a16:creationId xmlns:a16="http://schemas.microsoft.com/office/drawing/2014/main" id="{86A71E61-B407-AC43-9E91-F978400D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7" name="Oval 71">
                <a:extLst>
                  <a:ext uri="{FF2B5EF4-FFF2-40B4-BE49-F238E27FC236}">
                    <a16:creationId xmlns:a16="http://schemas.microsoft.com/office/drawing/2014/main" id="{08992D1B-D392-E84F-ACA9-013F16E45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8" name="Oval 72">
                <a:extLst>
                  <a:ext uri="{FF2B5EF4-FFF2-40B4-BE49-F238E27FC236}">
                    <a16:creationId xmlns:a16="http://schemas.microsoft.com/office/drawing/2014/main" id="{1792CE9E-E4BC-A94A-81CA-B078ACD28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29" name="Oval 73">
                <a:extLst>
                  <a:ext uri="{FF2B5EF4-FFF2-40B4-BE49-F238E27FC236}">
                    <a16:creationId xmlns:a16="http://schemas.microsoft.com/office/drawing/2014/main" id="{CA2DBF01-7158-214F-B1F7-FA7565EE2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0" name="Oval 74">
                <a:extLst>
                  <a:ext uri="{FF2B5EF4-FFF2-40B4-BE49-F238E27FC236}">
                    <a16:creationId xmlns:a16="http://schemas.microsoft.com/office/drawing/2014/main" id="{6373BA58-8377-9A4F-8F41-CCC5AFC52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1" name="Oval 75">
                <a:extLst>
                  <a:ext uri="{FF2B5EF4-FFF2-40B4-BE49-F238E27FC236}">
                    <a16:creationId xmlns:a16="http://schemas.microsoft.com/office/drawing/2014/main" id="{AFAD8FA0-E97A-224D-8D37-40485555B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2" name="Oval 76">
                <a:extLst>
                  <a:ext uri="{FF2B5EF4-FFF2-40B4-BE49-F238E27FC236}">
                    <a16:creationId xmlns:a16="http://schemas.microsoft.com/office/drawing/2014/main" id="{D7A69764-5826-E348-8591-11397403E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0" name="Group 77">
              <a:extLst>
                <a:ext uri="{FF2B5EF4-FFF2-40B4-BE49-F238E27FC236}">
                  <a16:creationId xmlns:a16="http://schemas.microsoft.com/office/drawing/2014/main" id="{76F94C96-0E2F-5E48-8528-E2A21B72E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264"/>
              <a:ext cx="240" cy="240"/>
              <a:chOff x="1008" y="3024"/>
              <a:chExt cx="240" cy="240"/>
            </a:xfrm>
          </p:grpSpPr>
          <p:sp>
            <p:nvSpPr>
              <p:cNvPr id="864334" name="Rectangle 78">
                <a:extLst>
                  <a:ext uri="{FF2B5EF4-FFF2-40B4-BE49-F238E27FC236}">
                    <a16:creationId xmlns:a16="http://schemas.microsoft.com/office/drawing/2014/main" id="{1E57C9C2-7D81-9042-91F9-C7BEF79EB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5" name="Oval 79">
                <a:extLst>
                  <a:ext uri="{FF2B5EF4-FFF2-40B4-BE49-F238E27FC236}">
                    <a16:creationId xmlns:a16="http://schemas.microsoft.com/office/drawing/2014/main" id="{DE93B25F-A4D5-DD47-B0F0-F638CFABF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6" name="Oval 80">
                <a:extLst>
                  <a:ext uri="{FF2B5EF4-FFF2-40B4-BE49-F238E27FC236}">
                    <a16:creationId xmlns:a16="http://schemas.microsoft.com/office/drawing/2014/main" id="{055E282D-D260-FB4C-B374-B574E93D5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7" name="Oval 81">
                <a:extLst>
                  <a:ext uri="{FF2B5EF4-FFF2-40B4-BE49-F238E27FC236}">
                    <a16:creationId xmlns:a16="http://schemas.microsoft.com/office/drawing/2014/main" id="{A70A8207-49A9-8045-9C1B-A4A37E6FD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8" name="Oval 82">
                <a:extLst>
                  <a:ext uri="{FF2B5EF4-FFF2-40B4-BE49-F238E27FC236}">
                    <a16:creationId xmlns:a16="http://schemas.microsoft.com/office/drawing/2014/main" id="{B9AC13B9-9789-364D-B0A9-03511F9E5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39" name="Oval 83">
                <a:extLst>
                  <a:ext uri="{FF2B5EF4-FFF2-40B4-BE49-F238E27FC236}">
                    <a16:creationId xmlns:a16="http://schemas.microsoft.com/office/drawing/2014/main" id="{45ED0481-C23D-E943-B8DC-C508AE1F1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0" name="Oval 84">
                <a:extLst>
                  <a:ext uri="{FF2B5EF4-FFF2-40B4-BE49-F238E27FC236}">
                    <a16:creationId xmlns:a16="http://schemas.microsoft.com/office/drawing/2014/main" id="{8436C5E5-2E5F-0D4E-904E-5928AC4A0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1" name="Oval 85">
                <a:extLst>
                  <a:ext uri="{FF2B5EF4-FFF2-40B4-BE49-F238E27FC236}">
                    <a16:creationId xmlns:a16="http://schemas.microsoft.com/office/drawing/2014/main" id="{94817058-ADBC-0544-8B07-D386DF77C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2" name="Oval 86">
                <a:extLst>
                  <a:ext uri="{FF2B5EF4-FFF2-40B4-BE49-F238E27FC236}">
                    <a16:creationId xmlns:a16="http://schemas.microsoft.com/office/drawing/2014/main" id="{77364309-C4CE-7343-8D6F-AEDB1449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3" name="Oval 87">
                <a:extLst>
                  <a:ext uri="{FF2B5EF4-FFF2-40B4-BE49-F238E27FC236}">
                    <a16:creationId xmlns:a16="http://schemas.microsoft.com/office/drawing/2014/main" id="{148BBA71-8651-4D42-B3B0-6BB05FC6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4" name="Oval 88">
                <a:extLst>
                  <a:ext uri="{FF2B5EF4-FFF2-40B4-BE49-F238E27FC236}">
                    <a16:creationId xmlns:a16="http://schemas.microsoft.com/office/drawing/2014/main" id="{2153795A-601E-A745-A14D-623E78277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5" name="Oval 89">
                <a:extLst>
                  <a:ext uri="{FF2B5EF4-FFF2-40B4-BE49-F238E27FC236}">
                    <a16:creationId xmlns:a16="http://schemas.microsoft.com/office/drawing/2014/main" id="{0A761B1F-7403-FA49-A69C-77BB7939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6" name="Oval 90">
                <a:extLst>
                  <a:ext uri="{FF2B5EF4-FFF2-40B4-BE49-F238E27FC236}">
                    <a16:creationId xmlns:a16="http://schemas.microsoft.com/office/drawing/2014/main" id="{ED2D9214-2B15-D24B-B72C-583BB762E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7" name="Oval 91">
                <a:extLst>
                  <a:ext uri="{FF2B5EF4-FFF2-40B4-BE49-F238E27FC236}">
                    <a16:creationId xmlns:a16="http://schemas.microsoft.com/office/drawing/2014/main" id="{5B7EDE47-5D4A-C642-9D28-6D554E166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8" name="Oval 92">
                <a:extLst>
                  <a:ext uri="{FF2B5EF4-FFF2-40B4-BE49-F238E27FC236}">
                    <a16:creationId xmlns:a16="http://schemas.microsoft.com/office/drawing/2014/main" id="{6FD10A54-3265-DE41-B643-43C87A2C5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49" name="Oval 93">
                <a:extLst>
                  <a:ext uri="{FF2B5EF4-FFF2-40B4-BE49-F238E27FC236}">
                    <a16:creationId xmlns:a16="http://schemas.microsoft.com/office/drawing/2014/main" id="{823A6676-A265-3F4B-8766-5C17ADB95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0" name="Oval 94">
                <a:extLst>
                  <a:ext uri="{FF2B5EF4-FFF2-40B4-BE49-F238E27FC236}">
                    <a16:creationId xmlns:a16="http://schemas.microsoft.com/office/drawing/2014/main" id="{23084A4F-C86F-CF42-ABCF-E27ACD2A4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1" name="Group 95">
              <a:extLst>
                <a:ext uri="{FF2B5EF4-FFF2-40B4-BE49-F238E27FC236}">
                  <a16:creationId xmlns:a16="http://schemas.microsoft.com/office/drawing/2014/main" id="{2FC53042-CCD1-DB4E-9B22-8C9447710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264"/>
              <a:ext cx="240" cy="240"/>
              <a:chOff x="1008" y="3024"/>
              <a:chExt cx="240" cy="240"/>
            </a:xfrm>
          </p:grpSpPr>
          <p:sp>
            <p:nvSpPr>
              <p:cNvPr id="864352" name="Rectangle 96">
                <a:extLst>
                  <a:ext uri="{FF2B5EF4-FFF2-40B4-BE49-F238E27FC236}">
                    <a16:creationId xmlns:a16="http://schemas.microsoft.com/office/drawing/2014/main" id="{AAA727BF-2D16-E841-9984-1EBFD254A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3" name="Oval 97">
                <a:extLst>
                  <a:ext uri="{FF2B5EF4-FFF2-40B4-BE49-F238E27FC236}">
                    <a16:creationId xmlns:a16="http://schemas.microsoft.com/office/drawing/2014/main" id="{BC6DB4F2-E331-B946-9C8E-223882950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4" name="Oval 98">
                <a:extLst>
                  <a:ext uri="{FF2B5EF4-FFF2-40B4-BE49-F238E27FC236}">
                    <a16:creationId xmlns:a16="http://schemas.microsoft.com/office/drawing/2014/main" id="{A8FC6FB4-5EFB-8A4B-AADD-F6275C38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5" name="Oval 99">
                <a:extLst>
                  <a:ext uri="{FF2B5EF4-FFF2-40B4-BE49-F238E27FC236}">
                    <a16:creationId xmlns:a16="http://schemas.microsoft.com/office/drawing/2014/main" id="{0D8F35B9-D2FE-D54A-A791-0BD0A0D54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6" name="Oval 100">
                <a:extLst>
                  <a:ext uri="{FF2B5EF4-FFF2-40B4-BE49-F238E27FC236}">
                    <a16:creationId xmlns:a16="http://schemas.microsoft.com/office/drawing/2014/main" id="{85D08435-9476-8347-8DF6-355E33B53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7" name="Oval 101">
                <a:extLst>
                  <a:ext uri="{FF2B5EF4-FFF2-40B4-BE49-F238E27FC236}">
                    <a16:creationId xmlns:a16="http://schemas.microsoft.com/office/drawing/2014/main" id="{4183DDAF-0F50-E94A-990E-0EF33D176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8" name="Oval 102">
                <a:extLst>
                  <a:ext uri="{FF2B5EF4-FFF2-40B4-BE49-F238E27FC236}">
                    <a16:creationId xmlns:a16="http://schemas.microsoft.com/office/drawing/2014/main" id="{9F1F909B-4DD5-9040-ACCA-9809BB877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59" name="Oval 103">
                <a:extLst>
                  <a:ext uri="{FF2B5EF4-FFF2-40B4-BE49-F238E27FC236}">
                    <a16:creationId xmlns:a16="http://schemas.microsoft.com/office/drawing/2014/main" id="{892068E7-B21E-0D45-BAB2-534C84C58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0" name="Oval 104">
                <a:extLst>
                  <a:ext uri="{FF2B5EF4-FFF2-40B4-BE49-F238E27FC236}">
                    <a16:creationId xmlns:a16="http://schemas.microsoft.com/office/drawing/2014/main" id="{6CEBED4F-CA4F-7647-B929-283272189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1" name="Oval 105">
                <a:extLst>
                  <a:ext uri="{FF2B5EF4-FFF2-40B4-BE49-F238E27FC236}">
                    <a16:creationId xmlns:a16="http://schemas.microsoft.com/office/drawing/2014/main" id="{E29FD98F-AF60-F742-B341-BA629DFA8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2" name="Oval 106">
                <a:extLst>
                  <a:ext uri="{FF2B5EF4-FFF2-40B4-BE49-F238E27FC236}">
                    <a16:creationId xmlns:a16="http://schemas.microsoft.com/office/drawing/2014/main" id="{C587DB34-FA1B-364B-B4C3-379B5E6B0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3" name="Oval 107">
                <a:extLst>
                  <a:ext uri="{FF2B5EF4-FFF2-40B4-BE49-F238E27FC236}">
                    <a16:creationId xmlns:a16="http://schemas.microsoft.com/office/drawing/2014/main" id="{4AFFB93F-77E2-2046-B191-BD7FA95D8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4" name="Oval 108">
                <a:extLst>
                  <a:ext uri="{FF2B5EF4-FFF2-40B4-BE49-F238E27FC236}">
                    <a16:creationId xmlns:a16="http://schemas.microsoft.com/office/drawing/2014/main" id="{17EAFEE5-0905-3648-8F84-FEFCCF9F5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5" name="Oval 109">
                <a:extLst>
                  <a:ext uri="{FF2B5EF4-FFF2-40B4-BE49-F238E27FC236}">
                    <a16:creationId xmlns:a16="http://schemas.microsoft.com/office/drawing/2014/main" id="{E6AC2131-9BBB-DB4A-BC0E-00241026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6" name="Oval 110">
                <a:extLst>
                  <a:ext uri="{FF2B5EF4-FFF2-40B4-BE49-F238E27FC236}">
                    <a16:creationId xmlns:a16="http://schemas.microsoft.com/office/drawing/2014/main" id="{1B3E220C-7985-5F45-BFD4-5DFD47F41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7" name="Oval 111">
                <a:extLst>
                  <a:ext uri="{FF2B5EF4-FFF2-40B4-BE49-F238E27FC236}">
                    <a16:creationId xmlns:a16="http://schemas.microsoft.com/office/drawing/2014/main" id="{721B6C37-3760-B043-8F63-14D05CD02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68" name="Oval 112">
                <a:extLst>
                  <a:ext uri="{FF2B5EF4-FFF2-40B4-BE49-F238E27FC236}">
                    <a16:creationId xmlns:a16="http://schemas.microsoft.com/office/drawing/2014/main" id="{CD5A7076-96E5-2541-9718-7EA9F80D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2" name="Group 113">
              <a:extLst>
                <a:ext uri="{FF2B5EF4-FFF2-40B4-BE49-F238E27FC236}">
                  <a16:creationId xmlns:a16="http://schemas.microsoft.com/office/drawing/2014/main" id="{734C5DBB-06C5-7544-823D-CF59A1D6B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264"/>
              <a:ext cx="240" cy="240"/>
              <a:chOff x="1008" y="3024"/>
              <a:chExt cx="240" cy="240"/>
            </a:xfrm>
          </p:grpSpPr>
          <p:sp>
            <p:nvSpPr>
              <p:cNvPr id="864370" name="Rectangle 114">
                <a:extLst>
                  <a:ext uri="{FF2B5EF4-FFF2-40B4-BE49-F238E27FC236}">
                    <a16:creationId xmlns:a16="http://schemas.microsoft.com/office/drawing/2014/main" id="{44BC3206-6B3E-1949-B459-E5A0C7EB9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1" name="Oval 115">
                <a:extLst>
                  <a:ext uri="{FF2B5EF4-FFF2-40B4-BE49-F238E27FC236}">
                    <a16:creationId xmlns:a16="http://schemas.microsoft.com/office/drawing/2014/main" id="{5A25083E-5832-C844-9936-78856090A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2" name="Oval 116">
                <a:extLst>
                  <a:ext uri="{FF2B5EF4-FFF2-40B4-BE49-F238E27FC236}">
                    <a16:creationId xmlns:a16="http://schemas.microsoft.com/office/drawing/2014/main" id="{51A98874-C1C8-DB42-B36C-856D9F4F8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3" name="Oval 117">
                <a:extLst>
                  <a:ext uri="{FF2B5EF4-FFF2-40B4-BE49-F238E27FC236}">
                    <a16:creationId xmlns:a16="http://schemas.microsoft.com/office/drawing/2014/main" id="{8B999F96-3EF5-5F40-8BBD-1A61D2AFE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4" name="Oval 118">
                <a:extLst>
                  <a:ext uri="{FF2B5EF4-FFF2-40B4-BE49-F238E27FC236}">
                    <a16:creationId xmlns:a16="http://schemas.microsoft.com/office/drawing/2014/main" id="{82BC48E9-1DA7-A74F-9DEA-B48335324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5" name="Oval 119">
                <a:extLst>
                  <a:ext uri="{FF2B5EF4-FFF2-40B4-BE49-F238E27FC236}">
                    <a16:creationId xmlns:a16="http://schemas.microsoft.com/office/drawing/2014/main" id="{9B1C81E4-862F-E641-86BA-43F6BFE7B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6" name="Oval 120">
                <a:extLst>
                  <a:ext uri="{FF2B5EF4-FFF2-40B4-BE49-F238E27FC236}">
                    <a16:creationId xmlns:a16="http://schemas.microsoft.com/office/drawing/2014/main" id="{F643F1C6-FD63-1049-B58B-5B8823749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7" name="Oval 121">
                <a:extLst>
                  <a:ext uri="{FF2B5EF4-FFF2-40B4-BE49-F238E27FC236}">
                    <a16:creationId xmlns:a16="http://schemas.microsoft.com/office/drawing/2014/main" id="{B56F1E51-5850-1045-9228-2C7E1C757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8" name="Oval 122">
                <a:extLst>
                  <a:ext uri="{FF2B5EF4-FFF2-40B4-BE49-F238E27FC236}">
                    <a16:creationId xmlns:a16="http://schemas.microsoft.com/office/drawing/2014/main" id="{6214A025-4478-9949-A58F-F2E5A16E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79" name="Oval 123">
                <a:extLst>
                  <a:ext uri="{FF2B5EF4-FFF2-40B4-BE49-F238E27FC236}">
                    <a16:creationId xmlns:a16="http://schemas.microsoft.com/office/drawing/2014/main" id="{3E052046-EC08-D94B-8F4C-48E1A4D60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0" name="Oval 124">
                <a:extLst>
                  <a:ext uri="{FF2B5EF4-FFF2-40B4-BE49-F238E27FC236}">
                    <a16:creationId xmlns:a16="http://schemas.microsoft.com/office/drawing/2014/main" id="{41235B30-9F01-C241-BD69-974507D1E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1" name="Oval 125">
                <a:extLst>
                  <a:ext uri="{FF2B5EF4-FFF2-40B4-BE49-F238E27FC236}">
                    <a16:creationId xmlns:a16="http://schemas.microsoft.com/office/drawing/2014/main" id="{5CB37ECA-776F-0940-84FE-D84A2392C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2" name="Oval 126">
                <a:extLst>
                  <a:ext uri="{FF2B5EF4-FFF2-40B4-BE49-F238E27FC236}">
                    <a16:creationId xmlns:a16="http://schemas.microsoft.com/office/drawing/2014/main" id="{1B67F344-7F60-2141-9904-BCBC183FB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3" name="Oval 127">
                <a:extLst>
                  <a:ext uri="{FF2B5EF4-FFF2-40B4-BE49-F238E27FC236}">
                    <a16:creationId xmlns:a16="http://schemas.microsoft.com/office/drawing/2014/main" id="{6AF38349-4CF7-A44E-8F52-EEC62370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4" name="Oval 128">
                <a:extLst>
                  <a:ext uri="{FF2B5EF4-FFF2-40B4-BE49-F238E27FC236}">
                    <a16:creationId xmlns:a16="http://schemas.microsoft.com/office/drawing/2014/main" id="{05C8B899-CA0D-C74F-B813-E002FCE4D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5" name="Oval 129">
                <a:extLst>
                  <a:ext uri="{FF2B5EF4-FFF2-40B4-BE49-F238E27FC236}">
                    <a16:creationId xmlns:a16="http://schemas.microsoft.com/office/drawing/2014/main" id="{976D6711-00A9-1843-9402-3D54813BF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6" name="Oval 130">
                <a:extLst>
                  <a:ext uri="{FF2B5EF4-FFF2-40B4-BE49-F238E27FC236}">
                    <a16:creationId xmlns:a16="http://schemas.microsoft.com/office/drawing/2014/main" id="{B5BFA87D-22FA-E842-8BC4-E40B51ECD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3" name="Group 131">
              <a:extLst>
                <a:ext uri="{FF2B5EF4-FFF2-40B4-BE49-F238E27FC236}">
                  <a16:creationId xmlns:a16="http://schemas.microsoft.com/office/drawing/2014/main" id="{9019B8A4-19C6-CF44-A764-032D5E5DA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264"/>
              <a:ext cx="240" cy="240"/>
              <a:chOff x="1008" y="3024"/>
              <a:chExt cx="240" cy="240"/>
            </a:xfrm>
          </p:grpSpPr>
          <p:sp>
            <p:nvSpPr>
              <p:cNvPr id="864388" name="Rectangle 132">
                <a:extLst>
                  <a:ext uri="{FF2B5EF4-FFF2-40B4-BE49-F238E27FC236}">
                    <a16:creationId xmlns:a16="http://schemas.microsoft.com/office/drawing/2014/main" id="{DE44FA4E-897B-B342-BFA4-92C28D209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89" name="Oval 133">
                <a:extLst>
                  <a:ext uri="{FF2B5EF4-FFF2-40B4-BE49-F238E27FC236}">
                    <a16:creationId xmlns:a16="http://schemas.microsoft.com/office/drawing/2014/main" id="{4AB70FC2-8655-9F47-8E69-ACA42C11E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0" name="Oval 134">
                <a:extLst>
                  <a:ext uri="{FF2B5EF4-FFF2-40B4-BE49-F238E27FC236}">
                    <a16:creationId xmlns:a16="http://schemas.microsoft.com/office/drawing/2014/main" id="{90E7D93B-BF90-F54A-9748-82CE5C498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1" name="Oval 135">
                <a:extLst>
                  <a:ext uri="{FF2B5EF4-FFF2-40B4-BE49-F238E27FC236}">
                    <a16:creationId xmlns:a16="http://schemas.microsoft.com/office/drawing/2014/main" id="{FA48DC8A-8AED-D04A-A8E2-3BD03FB50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2" name="Oval 136">
                <a:extLst>
                  <a:ext uri="{FF2B5EF4-FFF2-40B4-BE49-F238E27FC236}">
                    <a16:creationId xmlns:a16="http://schemas.microsoft.com/office/drawing/2014/main" id="{D03E9863-3926-894D-8187-AF0E53B38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3" name="Oval 137">
                <a:extLst>
                  <a:ext uri="{FF2B5EF4-FFF2-40B4-BE49-F238E27FC236}">
                    <a16:creationId xmlns:a16="http://schemas.microsoft.com/office/drawing/2014/main" id="{EA99873A-C195-D14A-BC5F-C79220CE3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4" name="Oval 138">
                <a:extLst>
                  <a:ext uri="{FF2B5EF4-FFF2-40B4-BE49-F238E27FC236}">
                    <a16:creationId xmlns:a16="http://schemas.microsoft.com/office/drawing/2014/main" id="{2DF27ABF-2F6F-DD44-925A-EE4200BAA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5" name="Oval 139">
                <a:extLst>
                  <a:ext uri="{FF2B5EF4-FFF2-40B4-BE49-F238E27FC236}">
                    <a16:creationId xmlns:a16="http://schemas.microsoft.com/office/drawing/2014/main" id="{EADCC624-55E8-C747-B273-DA0645A7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6" name="Oval 140">
                <a:extLst>
                  <a:ext uri="{FF2B5EF4-FFF2-40B4-BE49-F238E27FC236}">
                    <a16:creationId xmlns:a16="http://schemas.microsoft.com/office/drawing/2014/main" id="{5D0418C8-E854-9442-AD34-08591AEF3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7" name="Oval 141">
                <a:extLst>
                  <a:ext uri="{FF2B5EF4-FFF2-40B4-BE49-F238E27FC236}">
                    <a16:creationId xmlns:a16="http://schemas.microsoft.com/office/drawing/2014/main" id="{A10E4C80-272E-9143-B249-7BEE747FB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8" name="Oval 142">
                <a:extLst>
                  <a:ext uri="{FF2B5EF4-FFF2-40B4-BE49-F238E27FC236}">
                    <a16:creationId xmlns:a16="http://schemas.microsoft.com/office/drawing/2014/main" id="{4D51D647-6836-0943-9F95-92A661F24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399" name="Oval 143">
                <a:extLst>
                  <a:ext uri="{FF2B5EF4-FFF2-40B4-BE49-F238E27FC236}">
                    <a16:creationId xmlns:a16="http://schemas.microsoft.com/office/drawing/2014/main" id="{D5058F66-6ED6-8A49-B376-8C7F8861D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0" name="Oval 144">
                <a:extLst>
                  <a:ext uri="{FF2B5EF4-FFF2-40B4-BE49-F238E27FC236}">
                    <a16:creationId xmlns:a16="http://schemas.microsoft.com/office/drawing/2014/main" id="{8F63464F-771E-C14E-B7E3-6022A3F59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1" name="Oval 145">
                <a:extLst>
                  <a:ext uri="{FF2B5EF4-FFF2-40B4-BE49-F238E27FC236}">
                    <a16:creationId xmlns:a16="http://schemas.microsoft.com/office/drawing/2014/main" id="{F01678C7-8146-3E46-9272-D4512980F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2" name="Oval 146">
                <a:extLst>
                  <a:ext uri="{FF2B5EF4-FFF2-40B4-BE49-F238E27FC236}">
                    <a16:creationId xmlns:a16="http://schemas.microsoft.com/office/drawing/2014/main" id="{FA675805-0461-E74C-831C-FC74F30EE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3" name="Oval 147">
                <a:extLst>
                  <a:ext uri="{FF2B5EF4-FFF2-40B4-BE49-F238E27FC236}">
                    <a16:creationId xmlns:a16="http://schemas.microsoft.com/office/drawing/2014/main" id="{53CA9E2B-D92D-8C40-B264-48BA0C583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4" name="Oval 148">
                <a:extLst>
                  <a:ext uri="{FF2B5EF4-FFF2-40B4-BE49-F238E27FC236}">
                    <a16:creationId xmlns:a16="http://schemas.microsoft.com/office/drawing/2014/main" id="{23C9F023-7CE6-9945-A16A-D8D834761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4" name="Group 149">
              <a:extLst>
                <a:ext uri="{FF2B5EF4-FFF2-40B4-BE49-F238E27FC236}">
                  <a16:creationId xmlns:a16="http://schemas.microsoft.com/office/drawing/2014/main" id="{4ADA0072-D0DA-DC46-8E45-A89B87C4D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04"/>
              <a:ext cx="240" cy="240"/>
              <a:chOff x="1008" y="3024"/>
              <a:chExt cx="240" cy="240"/>
            </a:xfrm>
          </p:grpSpPr>
          <p:sp>
            <p:nvSpPr>
              <p:cNvPr id="864406" name="Rectangle 150">
                <a:extLst>
                  <a:ext uri="{FF2B5EF4-FFF2-40B4-BE49-F238E27FC236}">
                    <a16:creationId xmlns:a16="http://schemas.microsoft.com/office/drawing/2014/main" id="{0F224BAC-4B2A-5B49-9BD8-E79B0DE24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7" name="Oval 151">
                <a:extLst>
                  <a:ext uri="{FF2B5EF4-FFF2-40B4-BE49-F238E27FC236}">
                    <a16:creationId xmlns:a16="http://schemas.microsoft.com/office/drawing/2014/main" id="{0A5C5172-4059-F84B-BDFD-7453B1679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8" name="Oval 152">
                <a:extLst>
                  <a:ext uri="{FF2B5EF4-FFF2-40B4-BE49-F238E27FC236}">
                    <a16:creationId xmlns:a16="http://schemas.microsoft.com/office/drawing/2014/main" id="{78462717-0DF2-4F4C-875C-5E7F6FBF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09" name="Oval 153">
                <a:extLst>
                  <a:ext uri="{FF2B5EF4-FFF2-40B4-BE49-F238E27FC236}">
                    <a16:creationId xmlns:a16="http://schemas.microsoft.com/office/drawing/2014/main" id="{DD331A83-F283-104C-ADC2-0B2223A56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0" name="Oval 154">
                <a:extLst>
                  <a:ext uri="{FF2B5EF4-FFF2-40B4-BE49-F238E27FC236}">
                    <a16:creationId xmlns:a16="http://schemas.microsoft.com/office/drawing/2014/main" id="{2C933D9D-654B-A84D-8051-65F640455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1" name="Oval 155">
                <a:extLst>
                  <a:ext uri="{FF2B5EF4-FFF2-40B4-BE49-F238E27FC236}">
                    <a16:creationId xmlns:a16="http://schemas.microsoft.com/office/drawing/2014/main" id="{136A06C2-35FA-E24C-8E8F-51A39D586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2" name="Oval 156">
                <a:extLst>
                  <a:ext uri="{FF2B5EF4-FFF2-40B4-BE49-F238E27FC236}">
                    <a16:creationId xmlns:a16="http://schemas.microsoft.com/office/drawing/2014/main" id="{7F4058F5-0ACF-254D-A9B9-D57DA5394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3" name="Oval 157">
                <a:extLst>
                  <a:ext uri="{FF2B5EF4-FFF2-40B4-BE49-F238E27FC236}">
                    <a16:creationId xmlns:a16="http://schemas.microsoft.com/office/drawing/2014/main" id="{A611FA2D-3E29-0446-AACD-47342EA62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4" name="Oval 158">
                <a:extLst>
                  <a:ext uri="{FF2B5EF4-FFF2-40B4-BE49-F238E27FC236}">
                    <a16:creationId xmlns:a16="http://schemas.microsoft.com/office/drawing/2014/main" id="{75E76DDF-FFCE-914B-96BB-FF747F24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5" name="Oval 159">
                <a:extLst>
                  <a:ext uri="{FF2B5EF4-FFF2-40B4-BE49-F238E27FC236}">
                    <a16:creationId xmlns:a16="http://schemas.microsoft.com/office/drawing/2014/main" id="{24DBE954-BAF3-7343-ADD0-F5463421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6" name="Oval 160">
                <a:extLst>
                  <a:ext uri="{FF2B5EF4-FFF2-40B4-BE49-F238E27FC236}">
                    <a16:creationId xmlns:a16="http://schemas.microsoft.com/office/drawing/2014/main" id="{158AA3DB-EBDD-8F41-A9A3-912898B79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7" name="Oval 161">
                <a:extLst>
                  <a:ext uri="{FF2B5EF4-FFF2-40B4-BE49-F238E27FC236}">
                    <a16:creationId xmlns:a16="http://schemas.microsoft.com/office/drawing/2014/main" id="{A27F5C7B-AF98-D848-BE2D-FBD41DFAE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8" name="Oval 162">
                <a:extLst>
                  <a:ext uri="{FF2B5EF4-FFF2-40B4-BE49-F238E27FC236}">
                    <a16:creationId xmlns:a16="http://schemas.microsoft.com/office/drawing/2014/main" id="{8BF5EB59-A00D-1D46-856D-080311F0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19" name="Oval 163">
                <a:extLst>
                  <a:ext uri="{FF2B5EF4-FFF2-40B4-BE49-F238E27FC236}">
                    <a16:creationId xmlns:a16="http://schemas.microsoft.com/office/drawing/2014/main" id="{4A1D4AFC-A106-5243-B215-0CA5C1E7B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0" name="Oval 164">
                <a:extLst>
                  <a:ext uri="{FF2B5EF4-FFF2-40B4-BE49-F238E27FC236}">
                    <a16:creationId xmlns:a16="http://schemas.microsoft.com/office/drawing/2014/main" id="{067F5DAE-C637-BB42-B3D4-865B7C31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1" name="Oval 165">
                <a:extLst>
                  <a:ext uri="{FF2B5EF4-FFF2-40B4-BE49-F238E27FC236}">
                    <a16:creationId xmlns:a16="http://schemas.microsoft.com/office/drawing/2014/main" id="{FF423CA3-EA9A-7646-A2AB-2A547BF51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2" name="Oval 166">
                <a:extLst>
                  <a:ext uri="{FF2B5EF4-FFF2-40B4-BE49-F238E27FC236}">
                    <a16:creationId xmlns:a16="http://schemas.microsoft.com/office/drawing/2014/main" id="{AE636B4D-6442-BC48-AD16-3A7EE3B0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5" name="Group 167">
              <a:extLst>
                <a:ext uri="{FF2B5EF4-FFF2-40B4-BE49-F238E27FC236}">
                  <a16:creationId xmlns:a16="http://schemas.microsoft.com/office/drawing/2014/main" id="{30AC4F3B-B525-C04D-AB87-DAC3E1A97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504"/>
              <a:ext cx="240" cy="240"/>
              <a:chOff x="1008" y="3024"/>
              <a:chExt cx="240" cy="240"/>
            </a:xfrm>
          </p:grpSpPr>
          <p:sp>
            <p:nvSpPr>
              <p:cNvPr id="864424" name="Rectangle 168">
                <a:extLst>
                  <a:ext uri="{FF2B5EF4-FFF2-40B4-BE49-F238E27FC236}">
                    <a16:creationId xmlns:a16="http://schemas.microsoft.com/office/drawing/2014/main" id="{8E7EB83A-D930-404B-B9C6-E0380597D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5" name="Oval 169">
                <a:extLst>
                  <a:ext uri="{FF2B5EF4-FFF2-40B4-BE49-F238E27FC236}">
                    <a16:creationId xmlns:a16="http://schemas.microsoft.com/office/drawing/2014/main" id="{3D42DC96-0054-DC49-BAE2-42069594F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6" name="Oval 170">
                <a:extLst>
                  <a:ext uri="{FF2B5EF4-FFF2-40B4-BE49-F238E27FC236}">
                    <a16:creationId xmlns:a16="http://schemas.microsoft.com/office/drawing/2014/main" id="{7BE86E6B-A9D4-0640-AFAB-586F48BCA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7" name="Oval 171">
                <a:extLst>
                  <a:ext uri="{FF2B5EF4-FFF2-40B4-BE49-F238E27FC236}">
                    <a16:creationId xmlns:a16="http://schemas.microsoft.com/office/drawing/2014/main" id="{9539865F-E988-0944-82FD-5C32C597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8" name="Oval 172">
                <a:extLst>
                  <a:ext uri="{FF2B5EF4-FFF2-40B4-BE49-F238E27FC236}">
                    <a16:creationId xmlns:a16="http://schemas.microsoft.com/office/drawing/2014/main" id="{9F03388D-A05E-FF48-9F45-915FAC28B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29" name="Oval 173">
                <a:extLst>
                  <a:ext uri="{FF2B5EF4-FFF2-40B4-BE49-F238E27FC236}">
                    <a16:creationId xmlns:a16="http://schemas.microsoft.com/office/drawing/2014/main" id="{05444175-D923-C94A-9CDE-271849041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0" name="Oval 174">
                <a:extLst>
                  <a:ext uri="{FF2B5EF4-FFF2-40B4-BE49-F238E27FC236}">
                    <a16:creationId xmlns:a16="http://schemas.microsoft.com/office/drawing/2014/main" id="{D9C6C6CA-6C18-DF47-B9BC-227F1F42D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1" name="Oval 175">
                <a:extLst>
                  <a:ext uri="{FF2B5EF4-FFF2-40B4-BE49-F238E27FC236}">
                    <a16:creationId xmlns:a16="http://schemas.microsoft.com/office/drawing/2014/main" id="{CCD587D8-044B-2F4C-83C1-7E4950A40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2" name="Oval 176">
                <a:extLst>
                  <a:ext uri="{FF2B5EF4-FFF2-40B4-BE49-F238E27FC236}">
                    <a16:creationId xmlns:a16="http://schemas.microsoft.com/office/drawing/2014/main" id="{B86586EE-3E8E-6545-9140-E7B00C2EE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3" name="Oval 177">
                <a:extLst>
                  <a:ext uri="{FF2B5EF4-FFF2-40B4-BE49-F238E27FC236}">
                    <a16:creationId xmlns:a16="http://schemas.microsoft.com/office/drawing/2014/main" id="{3C201A67-FE65-5F49-8E0E-D3FDCECB6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4" name="Oval 178">
                <a:extLst>
                  <a:ext uri="{FF2B5EF4-FFF2-40B4-BE49-F238E27FC236}">
                    <a16:creationId xmlns:a16="http://schemas.microsoft.com/office/drawing/2014/main" id="{1BA3A867-9A15-8D47-B389-0966FDEC8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5" name="Oval 179">
                <a:extLst>
                  <a:ext uri="{FF2B5EF4-FFF2-40B4-BE49-F238E27FC236}">
                    <a16:creationId xmlns:a16="http://schemas.microsoft.com/office/drawing/2014/main" id="{0B0ED53C-535C-FE46-ADCA-FB5671256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6" name="Oval 180">
                <a:extLst>
                  <a:ext uri="{FF2B5EF4-FFF2-40B4-BE49-F238E27FC236}">
                    <a16:creationId xmlns:a16="http://schemas.microsoft.com/office/drawing/2014/main" id="{22063C38-D41A-3A4F-82AF-5B2CC4EED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7" name="Oval 181">
                <a:extLst>
                  <a:ext uri="{FF2B5EF4-FFF2-40B4-BE49-F238E27FC236}">
                    <a16:creationId xmlns:a16="http://schemas.microsoft.com/office/drawing/2014/main" id="{CE8C7785-EB14-164E-A319-72A8B067C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8" name="Oval 182">
                <a:extLst>
                  <a:ext uri="{FF2B5EF4-FFF2-40B4-BE49-F238E27FC236}">
                    <a16:creationId xmlns:a16="http://schemas.microsoft.com/office/drawing/2014/main" id="{C2D8C96D-CFA9-4C45-A4E8-99262BD4A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39" name="Oval 183">
                <a:extLst>
                  <a:ext uri="{FF2B5EF4-FFF2-40B4-BE49-F238E27FC236}">
                    <a16:creationId xmlns:a16="http://schemas.microsoft.com/office/drawing/2014/main" id="{44595D75-3F7D-5349-B3DD-C81F3615F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0" name="Oval 184">
                <a:extLst>
                  <a:ext uri="{FF2B5EF4-FFF2-40B4-BE49-F238E27FC236}">
                    <a16:creationId xmlns:a16="http://schemas.microsoft.com/office/drawing/2014/main" id="{9AF0E7AD-6E98-B742-878E-D280886F6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6" name="Group 185">
              <a:extLst>
                <a:ext uri="{FF2B5EF4-FFF2-40B4-BE49-F238E27FC236}">
                  <a16:creationId xmlns:a16="http://schemas.microsoft.com/office/drawing/2014/main" id="{C369BDEC-A1D9-BA49-8645-746B9A973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504"/>
              <a:ext cx="240" cy="240"/>
              <a:chOff x="1008" y="3024"/>
              <a:chExt cx="240" cy="240"/>
            </a:xfrm>
          </p:grpSpPr>
          <p:sp>
            <p:nvSpPr>
              <p:cNvPr id="864442" name="Rectangle 186">
                <a:extLst>
                  <a:ext uri="{FF2B5EF4-FFF2-40B4-BE49-F238E27FC236}">
                    <a16:creationId xmlns:a16="http://schemas.microsoft.com/office/drawing/2014/main" id="{B0720F21-3A62-F143-92A3-7E8AF8A4B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3" name="Oval 187">
                <a:extLst>
                  <a:ext uri="{FF2B5EF4-FFF2-40B4-BE49-F238E27FC236}">
                    <a16:creationId xmlns:a16="http://schemas.microsoft.com/office/drawing/2014/main" id="{E3C5A3AD-C2BD-3A4B-A765-2D3426A5A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4" name="Oval 188">
                <a:extLst>
                  <a:ext uri="{FF2B5EF4-FFF2-40B4-BE49-F238E27FC236}">
                    <a16:creationId xmlns:a16="http://schemas.microsoft.com/office/drawing/2014/main" id="{91BF567E-A202-BC4D-A18F-362CA163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5" name="Oval 189">
                <a:extLst>
                  <a:ext uri="{FF2B5EF4-FFF2-40B4-BE49-F238E27FC236}">
                    <a16:creationId xmlns:a16="http://schemas.microsoft.com/office/drawing/2014/main" id="{8D16F7EC-21D7-0E4E-944A-DD638F96F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6" name="Oval 190">
                <a:extLst>
                  <a:ext uri="{FF2B5EF4-FFF2-40B4-BE49-F238E27FC236}">
                    <a16:creationId xmlns:a16="http://schemas.microsoft.com/office/drawing/2014/main" id="{D04A939A-1EC7-F34F-BADF-6A3955658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7" name="Oval 191">
                <a:extLst>
                  <a:ext uri="{FF2B5EF4-FFF2-40B4-BE49-F238E27FC236}">
                    <a16:creationId xmlns:a16="http://schemas.microsoft.com/office/drawing/2014/main" id="{141109E7-A533-F24C-B8EF-F95F0ACE2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8" name="Oval 192">
                <a:extLst>
                  <a:ext uri="{FF2B5EF4-FFF2-40B4-BE49-F238E27FC236}">
                    <a16:creationId xmlns:a16="http://schemas.microsoft.com/office/drawing/2014/main" id="{698C7FCA-0BF0-5241-82C1-A335DFF64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49" name="Oval 193">
                <a:extLst>
                  <a:ext uri="{FF2B5EF4-FFF2-40B4-BE49-F238E27FC236}">
                    <a16:creationId xmlns:a16="http://schemas.microsoft.com/office/drawing/2014/main" id="{60AF1555-3BD3-614B-A380-6D8B450E1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0" name="Oval 194">
                <a:extLst>
                  <a:ext uri="{FF2B5EF4-FFF2-40B4-BE49-F238E27FC236}">
                    <a16:creationId xmlns:a16="http://schemas.microsoft.com/office/drawing/2014/main" id="{82489A35-6189-D943-B01D-14FDAACDA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1" name="Oval 195">
                <a:extLst>
                  <a:ext uri="{FF2B5EF4-FFF2-40B4-BE49-F238E27FC236}">
                    <a16:creationId xmlns:a16="http://schemas.microsoft.com/office/drawing/2014/main" id="{D6F2B4A0-7D83-0444-BB17-67C47365A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2" name="Oval 196">
                <a:extLst>
                  <a:ext uri="{FF2B5EF4-FFF2-40B4-BE49-F238E27FC236}">
                    <a16:creationId xmlns:a16="http://schemas.microsoft.com/office/drawing/2014/main" id="{F04A3170-DA96-964E-82CC-668D5518F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3" name="Oval 197">
                <a:extLst>
                  <a:ext uri="{FF2B5EF4-FFF2-40B4-BE49-F238E27FC236}">
                    <a16:creationId xmlns:a16="http://schemas.microsoft.com/office/drawing/2014/main" id="{37C69CC0-DBD3-414C-9420-FFDC92AF0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4" name="Oval 198">
                <a:extLst>
                  <a:ext uri="{FF2B5EF4-FFF2-40B4-BE49-F238E27FC236}">
                    <a16:creationId xmlns:a16="http://schemas.microsoft.com/office/drawing/2014/main" id="{E4E711BE-B534-0042-995E-2402441CD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5" name="Oval 199">
                <a:extLst>
                  <a:ext uri="{FF2B5EF4-FFF2-40B4-BE49-F238E27FC236}">
                    <a16:creationId xmlns:a16="http://schemas.microsoft.com/office/drawing/2014/main" id="{30C71DE2-1270-A440-8FB8-52D5C5FC7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6" name="Oval 200">
                <a:extLst>
                  <a:ext uri="{FF2B5EF4-FFF2-40B4-BE49-F238E27FC236}">
                    <a16:creationId xmlns:a16="http://schemas.microsoft.com/office/drawing/2014/main" id="{0476C042-8B5A-054C-A39F-5901F7E1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7" name="Oval 201">
                <a:extLst>
                  <a:ext uri="{FF2B5EF4-FFF2-40B4-BE49-F238E27FC236}">
                    <a16:creationId xmlns:a16="http://schemas.microsoft.com/office/drawing/2014/main" id="{797E07F3-376A-0340-B42C-3E35080CF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58" name="Oval 202">
                <a:extLst>
                  <a:ext uri="{FF2B5EF4-FFF2-40B4-BE49-F238E27FC236}">
                    <a16:creationId xmlns:a16="http://schemas.microsoft.com/office/drawing/2014/main" id="{18755DCE-8658-8D4B-9C75-A66DC2364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7" name="Group 203">
              <a:extLst>
                <a:ext uri="{FF2B5EF4-FFF2-40B4-BE49-F238E27FC236}">
                  <a16:creationId xmlns:a16="http://schemas.microsoft.com/office/drawing/2014/main" id="{33BC8DB1-0F20-2D40-94EC-5474C75A8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504"/>
              <a:ext cx="240" cy="240"/>
              <a:chOff x="1008" y="3024"/>
              <a:chExt cx="240" cy="240"/>
            </a:xfrm>
          </p:grpSpPr>
          <p:sp>
            <p:nvSpPr>
              <p:cNvPr id="864460" name="Rectangle 204">
                <a:extLst>
                  <a:ext uri="{FF2B5EF4-FFF2-40B4-BE49-F238E27FC236}">
                    <a16:creationId xmlns:a16="http://schemas.microsoft.com/office/drawing/2014/main" id="{29462E48-1667-4C42-B94F-6A3238262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1" name="Oval 205">
                <a:extLst>
                  <a:ext uri="{FF2B5EF4-FFF2-40B4-BE49-F238E27FC236}">
                    <a16:creationId xmlns:a16="http://schemas.microsoft.com/office/drawing/2014/main" id="{066DFCFA-6C0C-ED4E-8F6B-6D809092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2" name="Oval 206">
                <a:extLst>
                  <a:ext uri="{FF2B5EF4-FFF2-40B4-BE49-F238E27FC236}">
                    <a16:creationId xmlns:a16="http://schemas.microsoft.com/office/drawing/2014/main" id="{59637C7A-5863-3643-8127-436A65FB7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3" name="Oval 207">
                <a:extLst>
                  <a:ext uri="{FF2B5EF4-FFF2-40B4-BE49-F238E27FC236}">
                    <a16:creationId xmlns:a16="http://schemas.microsoft.com/office/drawing/2014/main" id="{43B32C79-B139-3B40-933B-380E91BEC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4" name="Oval 208">
                <a:extLst>
                  <a:ext uri="{FF2B5EF4-FFF2-40B4-BE49-F238E27FC236}">
                    <a16:creationId xmlns:a16="http://schemas.microsoft.com/office/drawing/2014/main" id="{81CB0D1B-56AB-3E46-B1D4-9841B1FE9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5" name="Oval 209">
                <a:extLst>
                  <a:ext uri="{FF2B5EF4-FFF2-40B4-BE49-F238E27FC236}">
                    <a16:creationId xmlns:a16="http://schemas.microsoft.com/office/drawing/2014/main" id="{1EA36475-E136-A342-BAF0-8253A7675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6" name="Oval 210">
                <a:extLst>
                  <a:ext uri="{FF2B5EF4-FFF2-40B4-BE49-F238E27FC236}">
                    <a16:creationId xmlns:a16="http://schemas.microsoft.com/office/drawing/2014/main" id="{2421FC29-E325-8C4B-88CA-83379B8F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7" name="Oval 211">
                <a:extLst>
                  <a:ext uri="{FF2B5EF4-FFF2-40B4-BE49-F238E27FC236}">
                    <a16:creationId xmlns:a16="http://schemas.microsoft.com/office/drawing/2014/main" id="{A4C44383-B96F-C142-9535-635CA69C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8" name="Oval 212">
                <a:extLst>
                  <a:ext uri="{FF2B5EF4-FFF2-40B4-BE49-F238E27FC236}">
                    <a16:creationId xmlns:a16="http://schemas.microsoft.com/office/drawing/2014/main" id="{1157DA71-D57D-A540-9189-29DB01DF1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69" name="Oval 213">
                <a:extLst>
                  <a:ext uri="{FF2B5EF4-FFF2-40B4-BE49-F238E27FC236}">
                    <a16:creationId xmlns:a16="http://schemas.microsoft.com/office/drawing/2014/main" id="{DF617A5E-AA15-844C-A91F-F0A107B6A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0" name="Oval 214">
                <a:extLst>
                  <a:ext uri="{FF2B5EF4-FFF2-40B4-BE49-F238E27FC236}">
                    <a16:creationId xmlns:a16="http://schemas.microsoft.com/office/drawing/2014/main" id="{CD50A572-3B5F-BA48-BC57-8BBF4B546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1" name="Oval 215">
                <a:extLst>
                  <a:ext uri="{FF2B5EF4-FFF2-40B4-BE49-F238E27FC236}">
                    <a16:creationId xmlns:a16="http://schemas.microsoft.com/office/drawing/2014/main" id="{ADB06C3E-E798-1E40-A3FD-88ADB4B30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2" name="Oval 216">
                <a:extLst>
                  <a:ext uri="{FF2B5EF4-FFF2-40B4-BE49-F238E27FC236}">
                    <a16:creationId xmlns:a16="http://schemas.microsoft.com/office/drawing/2014/main" id="{DFCF00AC-1138-2946-8F7C-76649C603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3" name="Oval 217">
                <a:extLst>
                  <a:ext uri="{FF2B5EF4-FFF2-40B4-BE49-F238E27FC236}">
                    <a16:creationId xmlns:a16="http://schemas.microsoft.com/office/drawing/2014/main" id="{0051C5F5-767E-0441-B85A-5CA4826F2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4" name="Oval 218">
                <a:extLst>
                  <a:ext uri="{FF2B5EF4-FFF2-40B4-BE49-F238E27FC236}">
                    <a16:creationId xmlns:a16="http://schemas.microsoft.com/office/drawing/2014/main" id="{0D996657-98A9-A847-A536-B6A432228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5" name="Oval 219">
                <a:extLst>
                  <a:ext uri="{FF2B5EF4-FFF2-40B4-BE49-F238E27FC236}">
                    <a16:creationId xmlns:a16="http://schemas.microsoft.com/office/drawing/2014/main" id="{031C5762-FFAE-B048-8901-3245825C1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6" name="Oval 220">
                <a:extLst>
                  <a:ext uri="{FF2B5EF4-FFF2-40B4-BE49-F238E27FC236}">
                    <a16:creationId xmlns:a16="http://schemas.microsoft.com/office/drawing/2014/main" id="{78717BC0-8292-6448-8E4B-5D56D1E00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8" name="Group 221">
              <a:extLst>
                <a:ext uri="{FF2B5EF4-FFF2-40B4-BE49-F238E27FC236}">
                  <a16:creationId xmlns:a16="http://schemas.microsoft.com/office/drawing/2014/main" id="{0C6F432C-20AF-9D44-99EC-1E0568C8EF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744"/>
              <a:ext cx="240" cy="240"/>
              <a:chOff x="1008" y="3024"/>
              <a:chExt cx="240" cy="240"/>
            </a:xfrm>
          </p:grpSpPr>
          <p:sp>
            <p:nvSpPr>
              <p:cNvPr id="864478" name="Rectangle 222">
                <a:extLst>
                  <a:ext uri="{FF2B5EF4-FFF2-40B4-BE49-F238E27FC236}">
                    <a16:creationId xmlns:a16="http://schemas.microsoft.com/office/drawing/2014/main" id="{685B43B4-F40C-C84F-A1D1-085540C77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79" name="Oval 223">
                <a:extLst>
                  <a:ext uri="{FF2B5EF4-FFF2-40B4-BE49-F238E27FC236}">
                    <a16:creationId xmlns:a16="http://schemas.microsoft.com/office/drawing/2014/main" id="{0215E53E-2416-E349-8D8E-46936DD0B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0" name="Oval 224">
                <a:extLst>
                  <a:ext uri="{FF2B5EF4-FFF2-40B4-BE49-F238E27FC236}">
                    <a16:creationId xmlns:a16="http://schemas.microsoft.com/office/drawing/2014/main" id="{82BE11CD-7E4A-EA41-A78C-27504B25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1" name="Oval 225">
                <a:extLst>
                  <a:ext uri="{FF2B5EF4-FFF2-40B4-BE49-F238E27FC236}">
                    <a16:creationId xmlns:a16="http://schemas.microsoft.com/office/drawing/2014/main" id="{E09432F4-2285-E844-A1CA-488F07CF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2" name="Oval 226">
                <a:extLst>
                  <a:ext uri="{FF2B5EF4-FFF2-40B4-BE49-F238E27FC236}">
                    <a16:creationId xmlns:a16="http://schemas.microsoft.com/office/drawing/2014/main" id="{A9FCF154-08B3-6A4F-9840-0348EE600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3" name="Oval 227">
                <a:extLst>
                  <a:ext uri="{FF2B5EF4-FFF2-40B4-BE49-F238E27FC236}">
                    <a16:creationId xmlns:a16="http://schemas.microsoft.com/office/drawing/2014/main" id="{B0005B2E-422B-A84A-8B0E-CCA446C5A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4" name="Oval 228">
                <a:extLst>
                  <a:ext uri="{FF2B5EF4-FFF2-40B4-BE49-F238E27FC236}">
                    <a16:creationId xmlns:a16="http://schemas.microsoft.com/office/drawing/2014/main" id="{BF384362-C59A-2F41-ADE1-77CC72B03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5" name="Oval 229">
                <a:extLst>
                  <a:ext uri="{FF2B5EF4-FFF2-40B4-BE49-F238E27FC236}">
                    <a16:creationId xmlns:a16="http://schemas.microsoft.com/office/drawing/2014/main" id="{3539042B-68D4-7C43-A09B-B7D72047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6" name="Oval 230">
                <a:extLst>
                  <a:ext uri="{FF2B5EF4-FFF2-40B4-BE49-F238E27FC236}">
                    <a16:creationId xmlns:a16="http://schemas.microsoft.com/office/drawing/2014/main" id="{91A344E7-41D2-2948-AE20-079CA966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7" name="Oval 231">
                <a:extLst>
                  <a:ext uri="{FF2B5EF4-FFF2-40B4-BE49-F238E27FC236}">
                    <a16:creationId xmlns:a16="http://schemas.microsoft.com/office/drawing/2014/main" id="{A11CB3C0-A74D-344A-AA29-BAFCF9CB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8" name="Oval 232">
                <a:extLst>
                  <a:ext uri="{FF2B5EF4-FFF2-40B4-BE49-F238E27FC236}">
                    <a16:creationId xmlns:a16="http://schemas.microsoft.com/office/drawing/2014/main" id="{4834A5AA-6C55-DF4B-AED7-4324D8284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89" name="Oval 233">
                <a:extLst>
                  <a:ext uri="{FF2B5EF4-FFF2-40B4-BE49-F238E27FC236}">
                    <a16:creationId xmlns:a16="http://schemas.microsoft.com/office/drawing/2014/main" id="{65061726-AEE8-B847-AD38-7BF6EA319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0" name="Oval 234">
                <a:extLst>
                  <a:ext uri="{FF2B5EF4-FFF2-40B4-BE49-F238E27FC236}">
                    <a16:creationId xmlns:a16="http://schemas.microsoft.com/office/drawing/2014/main" id="{66CE3A0C-A80F-2E4A-BF6B-CC946A64B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1" name="Oval 235">
                <a:extLst>
                  <a:ext uri="{FF2B5EF4-FFF2-40B4-BE49-F238E27FC236}">
                    <a16:creationId xmlns:a16="http://schemas.microsoft.com/office/drawing/2014/main" id="{5BBE66D1-64B9-E54F-B5CA-8C0931A87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2" name="Oval 236">
                <a:extLst>
                  <a:ext uri="{FF2B5EF4-FFF2-40B4-BE49-F238E27FC236}">
                    <a16:creationId xmlns:a16="http://schemas.microsoft.com/office/drawing/2014/main" id="{54DEBA02-B068-DB47-901D-03CF28FE3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3" name="Oval 237">
                <a:extLst>
                  <a:ext uri="{FF2B5EF4-FFF2-40B4-BE49-F238E27FC236}">
                    <a16:creationId xmlns:a16="http://schemas.microsoft.com/office/drawing/2014/main" id="{025FC768-8209-E04C-9F34-0F1DF0A64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4" name="Oval 238">
                <a:extLst>
                  <a:ext uri="{FF2B5EF4-FFF2-40B4-BE49-F238E27FC236}">
                    <a16:creationId xmlns:a16="http://schemas.microsoft.com/office/drawing/2014/main" id="{931BBAD3-1E20-DB48-9936-95C9AC0AF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19" name="Group 239">
              <a:extLst>
                <a:ext uri="{FF2B5EF4-FFF2-40B4-BE49-F238E27FC236}">
                  <a16:creationId xmlns:a16="http://schemas.microsoft.com/office/drawing/2014/main" id="{F68A6253-C8A0-A341-BAC8-A6FF251A3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744"/>
              <a:ext cx="240" cy="240"/>
              <a:chOff x="1008" y="3024"/>
              <a:chExt cx="240" cy="240"/>
            </a:xfrm>
          </p:grpSpPr>
          <p:sp>
            <p:nvSpPr>
              <p:cNvPr id="864496" name="Rectangle 240">
                <a:extLst>
                  <a:ext uri="{FF2B5EF4-FFF2-40B4-BE49-F238E27FC236}">
                    <a16:creationId xmlns:a16="http://schemas.microsoft.com/office/drawing/2014/main" id="{6B1CB6FC-E7EF-F847-8F48-867B76B9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7" name="Oval 241">
                <a:extLst>
                  <a:ext uri="{FF2B5EF4-FFF2-40B4-BE49-F238E27FC236}">
                    <a16:creationId xmlns:a16="http://schemas.microsoft.com/office/drawing/2014/main" id="{375B6D22-58EE-684F-A40C-E9C775B6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8" name="Oval 242">
                <a:extLst>
                  <a:ext uri="{FF2B5EF4-FFF2-40B4-BE49-F238E27FC236}">
                    <a16:creationId xmlns:a16="http://schemas.microsoft.com/office/drawing/2014/main" id="{6249CF23-4F7F-0B48-877A-C2D6517B2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499" name="Oval 243">
                <a:extLst>
                  <a:ext uri="{FF2B5EF4-FFF2-40B4-BE49-F238E27FC236}">
                    <a16:creationId xmlns:a16="http://schemas.microsoft.com/office/drawing/2014/main" id="{78CDFE0D-03CC-E94E-A44A-7E3AFFD28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0" name="Oval 244">
                <a:extLst>
                  <a:ext uri="{FF2B5EF4-FFF2-40B4-BE49-F238E27FC236}">
                    <a16:creationId xmlns:a16="http://schemas.microsoft.com/office/drawing/2014/main" id="{310B6184-8C4B-5D43-96C0-5C4D0624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1" name="Oval 245">
                <a:extLst>
                  <a:ext uri="{FF2B5EF4-FFF2-40B4-BE49-F238E27FC236}">
                    <a16:creationId xmlns:a16="http://schemas.microsoft.com/office/drawing/2014/main" id="{0D6AEE98-F72C-DF47-9FA8-7FC75FEF0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2" name="Oval 246">
                <a:extLst>
                  <a:ext uri="{FF2B5EF4-FFF2-40B4-BE49-F238E27FC236}">
                    <a16:creationId xmlns:a16="http://schemas.microsoft.com/office/drawing/2014/main" id="{105B2BDB-88CF-954F-BC40-C2613A15B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3" name="Oval 247">
                <a:extLst>
                  <a:ext uri="{FF2B5EF4-FFF2-40B4-BE49-F238E27FC236}">
                    <a16:creationId xmlns:a16="http://schemas.microsoft.com/office/drawing/2014/main" id="{D49C3EAB-B4EA-234C-9951-07F311278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4" name="Oval 248">
                <a:extLst>
                  <a:ext uri="{FF2B5EF4-FFF2-40B4-BE49-F238E27FC236}">
                    <a16:creationId xmlns:a16="http://schemas.microsoft.com/office/drawing/2014/main" id="{1742DDA1-9647-694F-8FF0-D6F67C6FD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5" name="Oval 249">
                <a:extLst>
                  <a:ext uri="{FF2B5EF4-FFF2-40B4-BE49-F238E27FC236}">
                    <a16:creationId xmlns:a16="http://schemas.microsoft.com/office/drawing/2014/main" id="{C6B83FD0-65A3-A143-91CE-BE9E4CEE0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6" name="Oval 250">
                <a:extLst>
                  <a:ext uri="{FF2B5EF4-FFF2-40B4-BE49-F238E27FC236}">
                    <a16:creationId xmlns:a16="http://schemas.microsoft.com/office/drawing/2014/main" id="{B3455AAA-BF99-D34B-A0AF-05285B583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7" name="Oval 251">
                <a:extLst>
                  <a:ext uri="{FF2B5EF4-FFF2-40B4-BE49-F238E27FC236}">
                    <a16:creationId xmlns:a16="http://schemas.microsoft.com/office/drawing/2014/main" id="{24BFF6C3-B186-4F47-920D-22F0F4C80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8" name="Oval 252">
                <a:extLst>
                  <a:ext uri="{FF2B5EF4-FFF2-40B4-BE49-F238E27FC236}">
                    <a16:creationId xmlns:a16="http://schemas.microsoft.com/office/drawing/2014/main" id="{8DCF3E8E-A8F3-EA40-950B-BF6866F9B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09" name="Oval 253">
                <a:extLst>
                  <a:ext uri="{FF2B5EF4-FFF2-40B4-BE49-F238E27FC236}">
                    <a16:creationId xmlns:a16="http://schemas.microsoft.com/office/drawing/2014/main" id="{0C2002ED-AD66-0946-A24A-E5E9C85D0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0" name="Oval 254">
                <a:extLst>
                  <a:ext uri="{FF2B5EF4-FFF2-40B4-BE49-F238E27FC236}">
                    <a16:creationId xmlns:a16="http://schemas.microsoft.com/office/drawing/2014/main" id="{A488EF3E-31BA-6842-B427-32C138844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1" name="Oval 255">
                <a:extLst>
                  <a:ext uri="{FF2B5EF4-FFF2-40B4-BE49-F238E27FC236}">
                    <a16:creationId xmlns:a16="http://schemas.microsoft.com/office/drawing/2014/main" id="{B1EBA73C-779C-8546-892D-68CAC1775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2" name="Oval 256">
                <a:extLst>
                  <a:ext uri="{FF2B5EF4-FFF2-40B4-BE49-F238E27FC236}">
                    <a16:creationId xmlns:a16="http://schemas.microsoft.com/office/drawing/2014/main" id="{07C0051A-BC93-B849-BA6E-2BFB09BD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20" name="Group 257">
              <a:extLst>
                <a:ext uri="{FF2B5EF4-FFF2-40B4-BE49-F238E27FC236}">
                  <a16:creationId xmlns:a16="http://schemas.microsoft.com/office/drawing/2014/main" id="{E4E49BC2-7D56-0D40-BD01-4AEB8473A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744"/>
              <a:ext cx="240" cy="240"/>
              <a:chOff x="1008" y="3024"/>
              <a:chExt cx="240" cy="240"/>
            </a:xfrm>
          </p:grpSpPr>
          <p:sp>
            <p:nvSpPr>
              <p:cNvPr id="864514" name="Rectangle 258">
                <a:extLst>
                  <a:ext uri="{FF2B5EF4-FFF2-40B4-BE49-F238E27FC236}">
                    <a16:creationId xmlns:a16="http://schemas.microsoft.com/office/drawing/2014/main" id="{214BF157-DBDB-4044-827A-ED9E083D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5" name="Oval 259">
                <a:extLst>
                  <a:ext uri="{FF2B5EF4-FFF2-40B4-BE49-F238E27FC236}">
                    <a16:creationId xmlns:a16="http://schemas.microsoft.com/office/drawing/2014/main" id="{90714ECC-626A-DC49-BDC2-9F30D814C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6" name="Oval 260">
                <a:extLst>
                  <a:ext uri="{FF2B5EF4-FFF2-40B4-BE49-F238E27FC236}">
                    <a16:creationId xmlns:a16="http://schemas.microsoft.com/office/drawing/2014/main" id="{5C5ACCFB-6059-A94A-9778-6581AB82C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7" name="Oval 261">
                <a:extLst>
                  <a:ext uri="{FF2B5EF4-FFF2-40B4-BE49-F238E27FC236}">
                    <a16:creationId xmlns:a16="http://schemas.microsoft.com/office/drawing/2014/main" id="{053F81D8-A9A4-AC48-9B28-E5A48C791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8" name="Oval 262">
                <a:extLst>
                  <a:ext uri="{FF2B5EF4-FFF2-40B4-BE49-F238E27FC236}">
                    <a16:creationId xmlns:a16="http://schemas.microsoft.com/office/drawing/2014/main" id="{0E8057BE-670A-D64B-8692-C2413321C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19" name="Oval 263">
                <a:extLst>
                  <a:ext uri="{FF2B5EF4-FFF2-40B4-BE49-F238E27FC236}">
                    <a16:creationId xmlns:a16="http://schemas.microsoft.com/office/drawing/2014/main" id="{C41E2F13-89BF-AD44-A035-EEC47161B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0" name="Oval 264">
                <a:extLst>
                  <a:ext uri="{FF2B5EF4-FFF2-40B4-BE49-F238E27FC236}">
                    <a16:creationId xmlns:a16="http://schemas.microsoft.com/office/drawing/2014/main" id="{CE313348-A6FA-F841-84C5-6280723AC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1" name="Oval 265">
                <a:extLst>
                  <a:ext uri="{FF2B5EF4-FFF2-40B4-BE49-F238E27FC236}">
                    <a16:creationId xmlns:a16="http://schemas.microsoft.com/office/drawing/2014/main" id="{4DAB3F99-77C1-994F-9BB9-E70D1BDFE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2" name="Oval 266">
                <a:extLst>
                  <a:ext uri="{FF2B5EF4-FFF2-40B4-BE49-F238E27FC236}">
                    <a16:creationId xmlns:a16="http://schemas.microsoft.com/office/drawing/2014/main" id="{824A6622-55A3-7041-A47C-823282DF9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3" name="Oval 267">
                <a:extLst>
                  <a:ext uri="{FF2B5EF4-FFF2-40B4-BE49-F238E27FC236}">
                    <a16:creationId xmlns:a16="http://schemas.microsoft.com/office/drawing/2014/main" id="{2CCE13A2-74E7-5445-A7B8-E520AE9C6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4" name="Oval 268">
                <a:extLst>
                  <a:ext uri="{FF2B5EF4-FFF2-40B4-BE49-F238E27FC236}">
                    <a16:creationId xmlns:a16="http://schemas.microsoft.com/office/drawing/2014/main" id="{D7172061-DD3E-3341-9CB8-88D265711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5" name="Oval 269">
                <a:extLst>
                  <a:ext uri="{FF2B5EF4-FFF2-40B4-BE49-F238E27FC236}">
                    <a16:creationId xmlns:a16="http://schemas.microsoft.com/office/drawing/2014/main" id="{698EAB11-2CC9-2445-A1B7-666DBBCA8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6" name="Oval 270">
                <a:extLst>
                  <a:ext uri="{FF2B5EF4-FFF2-40B4-BE49-F238E27FC236}">
                    <a16:creationId xmlns:a16="http://schemas.microsoft.com/office/drawing/2014/main" id="{ACAF5099-FA78-AB46-A06E-2AF863F91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7" name="Oval 271">
                <a:extLst>
                  <a:ext uri="{FF2B5EF4-FFF2-40B4-BE49-F238E27FC236}">
                    <a16:creationId xmlns:a16="http://schemas.microsoft.com/office/drawing/2014/main" id="{ECF7C181-36AD-F74B-9120-50DAC8538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8" name="Oval 272">
                <a:extLst>
                  <a:ext uri="{FF2B5EF4-FFF2-40B4-BE49-F238E27FC236}">
                    <a16:creationId xmlns:a16="http://schemas.microsoft.com/office/drawing/2014/main" id="{2621BF17-1300-F349-BB34-50953848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29" name="Oval 273">
                <a:extLst>
                  <a:ext uri="{FF2B5EF4-FFF2-40B4-BE49-F238E27FC236}">
                    <a16:creationId xmlns:a16="http://schemas.microsoft.com/office/drawing/2014/main" id="{7926311A-DB8F-9641-906B-C56CE8D1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0" name="Oval 274">
                <a:extLst>
                  <a:ext uri="{FF2B5EF4-FFF2-40B4-BE49-F238E27FC236}">
                    <a16:creationId xmlns:a16="http://schemas.microsoft.com/office/drawing/2014/main" id="{1A01E9BD-FBD5-724F-95FA-63D1FE218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6021" name="Group 275">
              <a:extLst>
                <a:ext uri="{FF2B5EF4-FFF2-40B4-BE49-F238E27FC236}">
                  <a16:creationId xmlns:a16="http://schemas.microsoft.com/office/drawing/2014/main" id="{D5E6B93E-6330-5A44-A711-E74E212EA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744"/>
              <a:ext cx="240" cy="240"/>
              <a:chOff x="1008" y="3024"/>
              <a:chExt cx="240" cy="240"/>
            </a:xfrm>
          </p:grpSpPr>
          <p:sp>
            <p:nvSpPr>
              <p:cNvPr id="864532" name="Rectangle 276">
                <a:extLst>
                  <a:ext uri="{FF2B5EF4-FFF2-40B4-BE49-F238E27FC236}">
                    <a16:creationId xmlns:a16="http://schemas.microsoft.com/office/drawing/2014/main" id="{86DEC5CB-4D59-7442-9DF5-1C90C1940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24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3" name="Oval 277">
                <a:extLst>
                  <a:ext uri="{FF2B5EF4-FFF2-40B4-BE49-F238E27FC236}">
                    <a16:creationId xmlns:a16="http://schemas.microsoft.com/office/drawing/2014/main" id="{89CE6483-1F68-F549-A3A4-7DFDEB5EC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4" name="Oval 278">
                <a:extLst>
                  <a:ext uri="{FF2B5EF4-FFF2-40B4-BE49-F238E27FC236}">
                    <a16:creationId xmlns:a16="http://schemas.microsoft.com/office/drawing/2014/main" id="{4694EEE0-094B-B04F-8C21-218E82737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03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5" name="Oval 279">
                <a:extLst>
                  <a:ext uri="{FF2B5EF4-FFF2-40B4-BE49-F238E27FC236}">
                    <a16:creationId xmlns:a16="http://schemas.microsoft.com/office/drawing/2014/main" id="{233265B8-8B8C-424D-B6E8-7B9B56F29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1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6" name="Oval 280">
                <a:extLst>
                  <a:ext uri="{FF2B5EF4-FFF2-40B4-BE49-F238E27FC236}">
                    <a16:creationId xmlns:a16="http://schemas.microsoft.com/office/drawing/2014/main" id="{A591A7A7-BC10-974F-B88C-DF7C41239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7" name="Oval 281">
                <a:extLst>
                  <a:ext uri="{FF2B5EF4-FFF2-40B4-BE49-F238E27FC236}">
                    <a16:creationId xmlns:a16="http://schemas.microsoft.com/office/drawing/2014/main" id="{6BBDC392-D79F-0A4B-B173-BDAC0AE35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2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8" name="Oval 282">
                <a:extLst>
                  <a:ext uri="{FF2B5EF4-FFF2-40B4-BE49-F238E27FC236}">
                    <a16:creationId xmlns:a16="http://schemas.microsoft.com/office/drawing/2014/main" id="{091B5A16-5B23-4048-9FFF-E231220C0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1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39" name="Oval 283">
                <a:extLst>
                  <a:ext uri="{FF2B5EF4-FFF2-40B4-BE49-F238E27FC236}">
                    <a16:creationId xmlns:a16="http://schemas.microsoft.com/office/drawing/2014/main" id="{942B8386-2DA3-4249-875A-1B3150950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321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0" name="Oval 284">
                <a:extLst>
                  <a:ext uri="{FF2B5EF4-FFF2-40B4-BE49-F238E27FC236}">
                    <a16:creationId xmlns:a16="http://schemas.microsoft.com/office/drawing/2014/main" id="{C031E153-B110-4C41-A262-99B61569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169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1" name="Oval 285">
                <a:extLst>
                  <a:ext uri="{FF2B5EF4-FFF2-40B4-BE49-F238E27FC236}">
                    <a16:creationId xmlns:a16="http://schemas.microsoft.com/office/drawing/2014/main" id="{F6997AD9-F15F-024A-9CBF-B86CC6357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25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2" name="Oval 286">
                <a:extLst>
                  <a:ext uri="{FF2B5EF4-FFF2-40B4-BE49-F238E27FC236}">
                    <a16:creationId xmlns:a16="http://schemas.microsoft.com/office/drawing/2014/main" id="{63B8A53A-6C0D-EC47-9B75-0217A78FE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1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3" name="Oval 287">
                <a:extLst>
                  <a:ext uri="{FF2B5EF4-FFF2-40B4-BE49-F238E27FC236}">
                    <a16:creationId xmlns:a16="http://schemas.microsoft.com/office/drawing/2014/main" id="{641AD1CD-7E8E-B345-9214-17D3D123B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2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4" name="Oval 288">
                <a:extLst>
                  <a:ext uri="{FF2B5EF4-FFF2-40B4-BE49-F238E27FC236}">
                    <a16:creationId xmlns:a16="http://schemas.microsoft.com/office/drawing/2014/main" id="{AE1C1258-9F5D-8D4C-85FC-9A56A29E9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16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5" name="Oval 289">
                <a:extLst>
                  <a:ext uri="{FF2B5EF4-FFF2-40B4-BE49-F238E27FC236}">
                    <a16:creationId xmlns:a16="http://schemas.microsoft.com/office/drawing/2014/main" id="{655DC6F8-0693-E44A-B2D1-1ECA187E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" y="312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6" name="Oval 290">
                <a:extLst>
                  <a:ext uri="{FF2B5EF4-FFF2-40B4-BE49-F238E27FC236}">
                    <a16:creationId xmlns:a16="http://schemas.microsoft.com/office/drawing/2014/main" id="{94CEC1D6-5D45-A44C-98A5-A1B6040F2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304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7" name="Oval 291">
                <a:extLst>
                  <a:ext uri="{FF2B5EF4-FFF2-40B4-BE49-F238E27FC236}">
                    <a16:creationId xmlns:a16="http://schemas.microsoft.com/office/drawing/2014/main" id="{02A6EB78-62BB-BF4F-A47B-F29FE034D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" y="309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48" name="Oval 292">
                <a:extLst>
                  <a:ext uri="{FF2B5EF4-FFF2-40B4-BE49-F238E27FC236}">
                    <a16:creationId xmlns:a16="http://schemas.microsoft.com/office/drawing/2014/main" id="{37787156-4CD9-2E48-9FD9-61EC63E9B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3074"/>
                <a:ext cx="8" cy="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15717" name="Group 293">
            <a:extLst>
              <a:ext uri="{FF2B5EF4-FFF2-40B4-BE49-F238E27FC236}">
                <a16:creationId xmlns:a16="http://schemas.microsoft.com/office/drawing/2014/main" id="{4BF977A9-1BBE-7542-9B0E-95507AAD501C}"/>
              </a:ext>
            </a:extLst>
          </p:cNvPr>
          <p:cNvGrpSpPr>
            <a:grpSpLocks/>
          </p:cNvGrpSpPr>
          <p:nvPr/>
        </p:nvGrpSpPr>
        <p:grpSpPr bwMode="auto">
          <a:xfrm>
            <a:off x="9667461" y="4329112"/>
            <a:ext cx="2286000" cy="2209800"/>
            <a:chOff x="1968" y="2832"/>
            <a:chExt cx="960" cy="960"/>
          </a:xfrm>
        </p:grpSpPr>
        <p:grpSp>
          <p:nvGrpSpPr>
            <p:cNvPr id="115718" name="Group 294">
              <a:extLst>
                <a:ext uri="{FF2B5EF4-FFF2-40B4-BE49-F238E27FC236}">
                  <a16:creationId xmlns:a16="http://schemas.microsoft.com/office/drawing/2014/main" id="{76297CF3-5089-3B4C-8F91-88C1A7E27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832"/>
              <a:ext cx="240" cy="240"/>
              <a:chOff x="4320" y="2448"/>
              <a:chExt cx="1152" cy="1152"/>
            </a:xfrm>
          </p:grpSpPr>
          <p:sp>
            <p:nvSpPr>
              <p:cNvPr id="864551" name="Rectangle 295">
                <a:extLst>
                  <a:ext uri="{FF2B5EF4-FFF2-40B4-BE49-F238E27FC236}">
                    <a16:creationId xmlns:a16="http://schemas.microsoft.com/office/drawing/2014/main" id="{A0AFA5E3-C797-C143-A022-4F0CC6F4F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2" name="Oval 296">
                <a:extLst>
                  <a:ext uri="{FF2B5EF4-FFF2-40B4-BE49-F238E27FC236}">
                    <a16:creationId xmlns:a16="http://schemas.microsoft.com/office/drawing/2014/main" id="{FD3E0385-3349-0B4F-8785-30ED5614B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3" name="Oval 297">
                <a:extLst>
                  <a:ext uri="{FF2B5EF4-FFF2-40B4-BE49-F238E27FC236}">
                    <a16:creationId xmlns:a16="http://schemas.microsoft.com/office/drawing/2014/main" id="{74776662-DC75-6748-98A0-323236C9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9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4" name="Oval 298">
                <a:extLst>
                  <a:ext uri="{FF2B5EF4-FFF2-40B4-BE49-F238E27FC236}">
                    <a16:creationId xmlns:a16="http://schemas.microsoft.com/office/drawing/2014/main" id="{1A1FAFDC-790E-0840-A890-3A9C6B0F5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8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5" name="Oval 299">
                <a:extLst>
                  <a:ext uri="{FF2B5EF4-FFF2-40B4-BE49-F238E27FC236}">
                    <a16:creationId xmlns:a16="http://schemas.microsoft.com/office/drawing/2014/main" id="{40B1E5B3-AABA-4B40-A637-F820469E5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6" name="Oval 300">
                <a:extLst>
                  <a:ext uri="{FF2B5EF4-FFF2-40B4-BE49-F238E27FC236}">
                    <a16:creationId xmlns:a16="http://schemas.microsoft.com/office/drawing/2014/main" id="{D8E534BE-C3F3-6841-81E2-E8B12CF26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50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7" name="Oval 301">
                <a:extLst>
                  <a:ext uri="{FF2B5EF4-FFF2-40B4-BE49-F238E27FC236}">
                    <a16:creationId xmlns:a16="http://schemas.microsoft.com/office/drawing/2014/main" id="{84A81619-BE8F-AE40-8BA6-434F51842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17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8" name="Oval 302">
                <a:extLst>
                  <a:ext uri="{FF2B5EF4-FFF2-40B4-BE49-F238E27FC236}">
                    <a16:creationId xmlns:a16="http://schemas.microsoft.com/office/drawing/2014/main" id="{93BDC96D-8E90-2D41-A124-D8BF67E8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36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59" name="Oval 303">
                <a:extLst>
                  <a:ext uri="{FF2B5EF4-FFF2-40B4-BE49-F238E27FC236}">
                    <a16:creationId xmlns:a16="http://schemas.microsoft.com/office/drawing/2014/main" id="{0DD58147-C596-264C-8711-F69FD9FD3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14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0" name="Oval 304">
                <a:extLst>
                  <a:ext uri="{FF2B5EF4-FFF2-40B4-BE49-F238E27FC236}">
                    <a16:creationId xmlns:a16="http://schemas.microsoft.com/office/drawing/2014/main" id="{185C4323-0221-C647-8277-FA43AD914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355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1" name="Oval 305">
                <a:extLst>
                  <a:ext uri="{FF2B5EF4-FFF2-40B4-BE49-F238E27FC236}">
                    <a16:creationId xmlns:a16="http://schemas.microsoft.com/office/drawing/2014/main" id="{4C99C09C-36F4-D24E-829A-7DD3C0472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26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2" name="Oval 306">
                <a:extLst>
                  <a:ext uri="{FF2B5EF4-FFF2-40B4-BE49-F238E27FC236}">
                    <a16:creationId xmlns:a16="http://schemas.microsoft.com/office/drawing/2014/main" id="{D0E9B9D2-7A8D-3F44-BBB0-5450ABEDF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40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3" name="Oval 307">
                <a:extLst>
                  <a:ext uri="{FF2B5EF4-FFF2-40B4-BE49-F238E27FC236}">
                    <a16:creationId xmlns:a16="http://schemas.microsoft.com/office/drawing/2014/main" id="{A23D659F-E50E-E444-8BB7-9F28376D8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3120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4" name="Oval 308">
                <a:extLst>
                  <a:ext uri="{FF2B5EF4-FFF2-40B4-BE49-F238E27FC236}">
                    <a16:creationId xmlns:a16="http://schemas.microsoft.com/office/drawing/2014/main" id="{C4BC0EE0-7D6A-F448-BDB5-4D386348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2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5" name="Oval 309">
                <a:extLst>
                  <a:ext uri="{FF2B5EF4-FFF2-40B4-BE49-F238E27FC236}">
                    <a16:creationId xmlns:a16="http://schemas.microsoft.com/office/drawing/2014/main" id="{2AB5BDE1-C5AE-594D-9BB0-F9D968038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6" name="Oval 310">
                <a:extLst>
                  <a:ext uri="{FF2B5EF4-FFF2-40B4-BE49-F238E27FC236}">
                    <a16:creationId xmlns:a16="http://schemas.microsoft.com/office/drawing/2014/main" id="{E87AA3B3-1490-5643-A558-5F5ECEAD9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67" name="Oval 311">
                <a:extLst>
                  <a:ext uri="{FF2B5EF4-FFF2-40B4-BE49-F238E27FC236}">
                    <a16:creationId xmlns:a16="http://schemas.microsoft.com/office/drawing/2014/main" id="{BCE039B0-70A1-DB48-8B60-497B788FB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19" name="Group 312">
              <a:extLst>
                <a:ext uri="{FF2B5EF4-FFF2-40B4-BE49-F238E27FC236}">
                  <a16:creationId xmlns:a16="http://schemas.microsoft.com/office/drawing/2014/main" id="{3D7B6F01-2782-8442-B052-F30BDF74A49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88" y="3072"/>
              <a:ext cx="240" cy="240"/>
              <a:chOff x="3024" y="2496"/>
              <a:chExt cx="1152" cy="1152"/>
            </a:xfrm>
          </p:grpSpPr>
          <p:sp>
            <p:nvSpPr>
              <p:cNvPr id="864569" name="Rectangle 313">
                <a:extLst>
                  <a:ext uri="{FF2B5EF4-FFF2-40B4-BE49-F238E27FC236}">
                    <a16:creationId xmlns:a16="http://schemas.microsoft.com/office/drawing/2014/main" id="{ECA65763-AAF1-274E-A562-4F20250F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0" name="Oval 314">
                <a:extLst>
                  <a:ext uri="{FF2B5EF4-FFF2-40B4-BE49-F238E27FC236}">
                    <a16:creationId xmlns:a16="http://schemas.microsoft.com/office/drawing/2014/main" id="{69D8F8DB-96EC-FA47-940D-D2372B5B4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1" name="Oval 315">
                <a:extLst>
                  <a:ext uri="{FF2B5EF4-FFF2-40B4-BE49-F238E27FC236}">
                    <a16:creationId xmlns:a16="http://schemas.microsoft.com/office/drawing/2014/main" id="{BB7D31DE-4D00-5744-8DE9-6099AAA9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2" name="Oval 316">
                <a:extLst>
                  <a:ext uri="{FF2B5EF4-FFF2-40B4-BE49-F238E27FC236}">
                    <a16:creationId xmlns:a16="http://schemas.microsoft.com/office/drawing/2014/main" id="{ADEF3E2B-35CD-994A-89DC-86C876196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3" name="Oval 317">
                <a:extLst>
                  <a:ext uri="{FF2B5EF4-FFF2-40B4-BE49-F238E27FC236}">
                    <a16:creationId xmlns:a16="http://schemas.microsoft.com/office/drawing/2014/main" id="{00DFBAAB-C468-1843-84B4-B37F653E5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4" name="Oval 318">
                <a:extLst>
                  <a:ext uri="{FF2B5EF4-FFF2-40B4-BE49-F238E27FC236}">
                    <a16:creationId xmlns:a16="http://schemas.microsoft.com/office/drawing/2014/main" id="{7A720A26-4C0E-5D4B-BF1B-8B01884BF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5" name="Oval 319">
                <a:extLst>
                  <a:ext uri="{FF2B5EF4-FFF2-40B4-BE49-F238E27FC236}">
                    <a16:creationId xmlns:a16="http://schemas.microsoft.com/office/drawing/2014/main" id="{2B9A5898-6FDF-F448-A38E-AA2D28B6C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6" name="Oval 320">
                <a:extLst>
                  <a:ext uri="{FF2B5EF4-FFF2-40B4-BE49-F238E27FC236}">
                    <a16:creationId xmlns:a16="http://schemas.microsoft.com/office/drawing/2014/main" id="{5B0E8DCA-7D3E-DB45-8919-92DE954A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7" name="Oval 321">
                <a:extLst>
                  <a:ext uri="{FF2B5EF4-FFF2-40B4-BE49-F238E27FC236}">
                    <a16:creationId xmlns:a16="http://schemas.microsoft.com/office/drawing/2014/main" id="{5681FC2F-3790-7845-9187-692A9F13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8" name="Oval 322">
                <a:extLst>
                  <a:ext uri="{FF2B5EF4-FFF2-40B4-BE49-F238E27FC236}">
                    <a16:creationId xmlns:a16="http://schemas.microsoft.com/office/drawing/2014/main" id="{7C0BF0A2-723B-ED4A-B8C1-A82BD758F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79" name="Oval 323">
                <a:extLst>
                  <a:ext uri="{FF2B5EF4-FFF2-40B4-BE49-F238E27FC236}">
                    <a16:creationId xmlns:a16="http://schemas.microsoft.com/office/drawing/2014/main" id="{840EC473-4DA4-BC4E-A0D0-21FC5CB5B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0" name="Oval 324">
                <a:extLst>
                  <a:ext uri="{FF2B5EF4-FFF2-40B4-BE49-F238E27FC236}">
                    <a16:creationId xmlns:a16="http://schemas.microsoft.com/office/drawing/2014/main" id="{FB787D2C-5741-D647-9E57-25EDB47B6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1" name="Oval 325">
                <a:extLst>
                  <a:ext uri="{FF2B5EF4-FFF2-40B4-BE49-F238E27FC236}">
                    <a16:creationId xmlns:a16="http://schemas.microsoft.com/office/drawing/2014/main" id="{CA9EEC03-6237-0946-B73F-3BAD45060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2" name="Oval 326">
                <a:extLst>
                  <a:ext uri="{FF2B5EF4-FFF2-40B4-BE49-F238E27FC236}">
                    <a16:creationId xmlns:a16="http://schemas.microsoft.com/office/drawing/2014/main" id="{9AB026C3-5EFF-E144-872F-A9D4E89E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3" name="Oval 327">
                <a:extLst>
                  <a:ext uri="{FF2B5EF4-FFF2-40B4-BE49-F238E27FC236}">
                    <a16:creationId xmlns:a16="http://schemas.microsoft.com/office/drawing/2014/main" id="{5ECA3E33-496B-CE40-952B-1C819B000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4" name="Oval 328">
                <a:extLst>
                  <a:ext uri="{FF2B5EF4-FFF2-40B4-BE49-F238E27FC236}">
                    <a16:creationId xmlns:a16="http://schemas.microsoft.com/office/drawing/2014/main" id="{A72BB43E-3F05-1043-B3BB-7D6CC144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5" name="Oval 329">
                <a:extLst>
                  <a:ext uri="{FF2B5EF4-FFF2-40B4-BE49-F238E27FC236}">
                    <a16:creationId xmlns:a16="http://schemas.microsoft.com/office/drawing/2014/main" id="{8B169084-891E-1E4F-8B43-239D0E7DD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0" name="Group 330">
              <a:extLst>
                <a:ext uri="{FF2B5EF4-FFF2-40B4-BE49-F238E27FC236}">
                  <a16:creationId xmlns:a16="http://schemas.microsoft.com/office/drawing/2014/main" id="{7C275653-CB21-934C-B006-CB3832A90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832"/>
              <a:ext cx="240" cy="240"/>
              <a:chOff x="1536" y="2688"/>
              <a:chExt cx="1152" cy="1152"/>
            </a:xfrm>
          </p:grpSpPr>
          <p:sp>
            <p:nvSpPr>
              <p:cNvPr id="864587" name="Rectangle 331">
                <a:extLst>
                  <a:ext uri="{FF2B5EF4-FFF2-40B4-BE49-F238E27FC236}">
                    <a16:creationId xmlns:a16="http://schemas.microsoft.com/office/drawing/2014/main" id="{EB6ABF96-1CD8-074B-9803-6FB0B5F22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536" y="268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8" name="Oval 332">
                <a:extLst>
                  <a:ext uri="{FF2B5EF4-FFF2-40B4-BE49-F238E27FC236}">
                    <a16:creationId xmlns:a16="http://schemas.microsoft.com/office/drawing/2014/main" id="{B9E33075-35FD-994F-A00E-F8939F9DC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57" y="346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89" name="Oval 333">
                <a:extLst>
                  <a:ext uri="{FF2B5EF4-FFF2-40B4-BE49-F238E27FC236}">
                    <a16:creationId xmlns:a16="http://schemas.microsoft.com/office/drawing/2014/main" id="{40BFFE77-889B-4E4A-A4A6-DD30C2B96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461" y="3757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0" name="Oval 334">
                <a:extLst>
                  <a:ext uri="{FF2B5EF4-FFF2-40B4-BE49-F238E27FC236}">
                    <a16:creationId xmlns:a16="http://schemas.microsoft.com/office/drawing/2014/main" id="{46678A3B-EEEC-A443-B459-00DE968BF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173" y="3373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1" name="Oval 335">
                <a:extLst>
                  <a:ext uri="{FF2B5EF4-FFF2-40B4-BE49-F238E27FC236}">
                    <a16:creationId xmlns:a16="http://schemas.microsoft.com/office/drawing/2014/main" id="{A54D3AF9-A11B-7A4A-9542-98A7BDDD6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269" y="356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2" name="Oval 336">
                <a:extLst>
                  <a:ext uri="{FF2B5EF4-FFF2-40B4-BE49-F238E27FC236}">
                    <a16:creationId xmlns:a16="http://schemas.microsoft.com/office/drawing/2014/main" id="{FAE9F62F-E60C-3D45-81D0-7E2D925AA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09" y="274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3" name="Oval 337">
                <a:extLst>
                  <a:ext uri="{FF2B5EF4-FFF2-40B4-BE49-F238E27FC236}">
                    <a16:creationId xmlns:a16="http://schemas.microsoft.com/office/drawing/2014/main" id="{ED919C75-3C08-624D-B985-89CBFB074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09" y="308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4" name="Oval 338">
                <a:extLst>
                  <a:ext uri="{FF2B5EF4-FFF2-40B4-BE49-F238E27FC236}">
                    <a16:creationId xmlns:a16="http://schemas.microsoft.com/office/drawing/2014/main" id="{1B93840C-0F75-264F-974E-F7B9F8111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173" y="2893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5" name="Oval 339">
                <a:extLst>
                  <a:ext uri="{FF2B5EF4-FFF2-40B4-BE49-F238E27FC236}">
                    <a16:creationId xmlns:a16="http://schemas.microsoft.com/office/drawing/2014/main" id="{315337B2-A1FA-7040-B3C4-E30CC5B2D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243" y="310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6" name="Oval 340">
                <a:extLst>
                  <a:ext uri="{FF2B5EF4-FFF2-40B4-BE49-F238E27FC236}">
                    <a16:creationId xmlns:a16="http://schemas.microsoft.com/office/drawing/2014/main" id="{F08E8A2D-C5FE-4A42-B4AA-49B71103F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885" y="2701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7" name="Oval 341">
                <a:extLst>
                  <a:ext uri="{FF2B5EF4-FFF2-40B4-BE49-F238E27FC236}">
                    <a16:creationId xmlns:a16="http://schemas.microsoft.com/office/drawing/2014/main" id="{4FE55E75-3D37-C847-9BE6-EB9F1907D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933" y="298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8" name="Oval 342">
                <a:extLst>
                  <a:ext uri="{FF2B5EF4-FFF2-40B4-BE49-F238E27FC236}">
                    <a16:creationId xmlns:a16="http://schemas.microsoft.com/office/drawing/2014/main" id="{5A18F659-AA4F-AD4F-A8FD-048899CD8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645" y="284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599" name="Oval 343">
                <a:extLst>
                  <a:ext uri="{FF2B5EF4-FFF2-40B4-BE49-F238E27FC236}">
                    <a16:creationId xmlns:a16="http://schemas.microsoft.com/office/drawing/2014/main" id="{CA5B59E1-927E-7E46-8339-111A3C767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741" y="313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0" name="Oval 344">
                <a:extLst>
                  <a:ext uri="{FF2B5EF4-FFF2-40B4-BE49-F238E27FC236}">
                    <a16:creationId xmlns:a16="http://schemas.microsoft.com/office/drawing/2014/main" id="{F16199EE-27E9-1945-882D-976C9062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885" y="332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1" name="Oval 345">
                <a:extLst>
                  <a:ext uri="{FF2B5EF4-FFF2-40B4-BE49-F238E27FC236}">
                    <a16:creationId xmlns:a16="http://schemas.microsoft.com/office/drawing/2014/main" id="{8EE5AF18-1F61-2549-8165-630F61480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981" y="370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2" name="Oval 346">
                <a:extLst>
                  <a:ext uri="{FF2B5EF4-FFF2-40B4-BE49-F238E27FC236}">
                    <a16:creationId xmlns:a16="http://schemas.microsoft.com/office/drawing/2014/main" id="{D2C51548-5DFD-2948-BD37-BF2237621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597" y="346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3" name="Oval 347">
                <a:extLst>
                  <a:ext uri="{FF2B5EF4-FFF2-40B4-BE49-F238E27FC236}">
                    <a16:creationId xmlns:a16="http://schemas.microsoft.com/office/drawing/2014/main" id="{CDCD3CCA-9AEB-5B40-8852-2321FE611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693" y="356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1" name="Group 348">
              <a:extLst>
                <a:ext uri="{FF2B5EF4-FFF2-40B4-BE49-F238E27FC236}">
                  <a16:creationId xmlns:a16="http://schemas.microsoft.com/office/drawing/2014/main" id="{AA6C5CE3-B592-E84B-860F-BC99EFFEC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312"/>
              <a:ext cx="240" cy="240"/>
              <a:chOff x="1536" y="2688"/>
              <a:chExt cx="1152" cy="1152"/>
            </a:xfrm>
          </p:grpSpPr>
          <p:sp>
            <p:nvSpPr>
              <p:cNvPr id="864605" name="Rectangle 349">
                <a:extLst>
                  <a:ext uri="{FF2B5EF4-FFF2-40B4-BE49-F238E27FC236}">
                    <a16:creationId xmlns:a16="http://schemas.microsoft.com/office/drawing/2014/main" id="{DC829AF7-5034-8346-BF8C-E31E53D93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536" y="268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6" name="Oval 350">
                <a:extLst>
                  <a:ext uri="{FF2B5EF4-FFF2-40B4-BE49-F238E27FC236}">
                    <a16:creationId xmlns:a16="http://schemas.microsoft.com/office/drawing/2014/main" id="{1419D092-3BC9-A942-9996-A8CA61A96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57" y="346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7" name="Oval 351">
                <a:extLst>
                  <a:ext uri="{FF2B5EF4-FFF2-40B4-BE49-F238E27FC236}">
                    <a16:creationId xmlns:a16="http://schemas.microsoft.com/office/drawing/2014/main" id="{F19EFC74-EEC7-A546-BEBF-C92913E7A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461" y="3757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8" name="Oval 352">
                <a:extLst>
                  <a:ext uri="{FF2B5EF4-FFF2-40B4-BE49-F238E27FC236}">
                    <a16:creationId xmlns:a16="http://schemas.microsoft.com/office/drawing/2014/main" id="{E3D8EBC3-8747-7941-9A6E-A2D0ECD61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173" y="3373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09" name="Oval 353">
                <a:extLst>
                  <a:ext uri="{FF2B5EF4-FFF2-40B4-BE49-F238E27FC236}">
                    <a16:creationId xmlns:a16="http://schemas.microsoft.com/office/drawing/2014/main" id="{097FB50B-8163-634E-89A5-FC347B61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269" y="356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0" name="Oval 354">
                <a:extLst>
                  <a:ext uri="{FF2B5EF4-FFF2-40B4-BE49-F238E27FC236}">
                    <a16:creationId xmlns:a16="http://schemas.microsoft.com/office/drawing/2014/main" id="{C25A7A85-7501-C54E-9845-08BE84854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09" y="274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1" name="Oval 355">
                <a:extLst>
                  <a:ext uri="{FF2B5EF4-FFF2-40B4-BE49-F238E27FC236}">
                    <a16:creationId xmlns:a16="http://schemas.microsoft.com/office/drawing/2014/main" id="{D392649D-3C76-B04F-B14A-5A6682BED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09" y="308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2" name="Oval 356">
                <a:extLst>
                  <a:ext uri="{FF2B5EF4-FFF2-40B4-BE49-F238E27FC236}">
                    <a16:creationId xmlns:a16="http://schemas.microsoft.com/office/drawing/2014/main" id="{EE590289-019B-CC4F-B5A8-CB90B1AB4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173" y="2893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3" name="Oval 357">
                <a:extLst>
                  <a:ext uri="{FF2B5EF4-FFF2-40B4-BE49-F238E27FC236}">
                    <a16:creationId xmlns:a16="http://schemas.microsoft.com/office/drawing/2014/main" id="{251B2E70-9B2F-5247-89D3-97DB85943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243" y="310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4" name="Oval 358">
                <a:extLst>
                  <a:ext uri="{FF2B5EF4-FFF2-40B4-BE49-F238E27FC236}">
                    <a16:creationId xmlns:a16="http://schemas.microsoft.com/office/drawing/2014/main" id="{31C8A4FB-2E02-4D46-8A9F-A37B46A77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885" y="2701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5" name="Oval 359">
                <a:extLst>
                  <a:ext uri="{FF2B5EF4-FFF2-40B4-BE49-F238E27FC236}">
                    <a16:creationId xmlns:a16="http://schemas.microsoft.com/office/drawing/2014/main" id="{3DDA4ABB-7472-6942-B17C-352F8F86A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933" y="298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6" name="Oval 360">
                <a:extLst>
                  <a:ext uri="{FF2B5EF4-FFF2-40B4-BE49-F238E27FC236}">
                    <a16:creationId xmlns:a16="http://schemas.microsoft.com/office/drawing/2014/main" id="{6221A475-222B-E949-96E1-1F70A0439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645" y="284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7" name="Oval 361">
                <a:extLst>
                  <a:ext uri="{FF2B5EF4-FFF2-40B4-BE49-F238E27FC236}">
                    <a16:creationId xmlns:a16="http://schemas.microsoft.com/office/drawing/2014/main" id="{9ECC617A-AFE2-2346-B4D8-D66540873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741" y="313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8" name="Oval 362">
                <a:extLst>
                  <a:ext uri="{FF2B5EF4-FFF2-40B4-BE49-F238E27FC236}">
                    <a16:creationId xmlns:a16="http://schemas.microsoft.com/office/drawing/2014/main" id="{D94DF7F2-880E-9948-8A89-6B5C95D7A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885" y="332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19" name="Oval 363">
                <a:extLst>
                  <a:ext uri="{FF2B5EF4-FFF2-40B4-BE49-F238E27FC236}">
                    <a16:creationId xmlns:a16="http://schemas.microsoft.com/office/drawing/2014/main" id="{9AD5032F-C6D7-3144-8851-C7BB8F552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981" y="370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0" name="Oval 364">
                <a:extLst>
                  <a:ext uri="{FF2B5EF4-FFF2-40B4-BE49-F238E27FC236}">
                    <a16:creationId xmlns:a16="http://schemas.microsoft.com/office/drawing/2014/main" id="{9CD418EC-5698-2C4B-A86E-D42AEAE7B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597" y="346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1" name="Oval 365">
                <a:extLst>
                  <a:ext uri="{FF2B5EF4-FFF2-40B4-BE49-F238E27FC236}">
                    <a16:creationId xmlns:a16="http://schemas.microsoft.com/office/drawing/2014/main" id="{A112E273-3B79-F54D-BED3-733EA4454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693" y="356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2" name="Group 366">
              <a:extLst>
                <a:ext uri="{FF2B5EF4-FFF2-40B4-BE49-F238E27FC236}">
                  <a16:creationId xmlns:a16="http://schemas.microsoft.com/office/drawing/2014/main" id="{21DD521E-06B6-2A46-8B21-11B34BFE2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072"/>
              <a:ext cx="240" cy="240"/>
              <a:chOff x="1536" y="2688"/>
              <a:chExt cx="1152" cy="1152"/>
            </a:xfrm>
          </p:grpSpPr>
          <p:sp>
            <p:nvSpPr>
              <p:cNvPr id="864623" name="Rectangle 367">
                <a:extLst>
                  <a:ext uri="{FF2B5EF4-FFF2-40B4-BE49-F238E27FC236}">
                    <a16:creationId xmlns:a16="http://schemas.microsoft.com/office/drawing/2014/main" id="{2CE483EB-F804-4645-A8E7-0C681A88D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536" y="268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4" name="Oval 368">
                <a:extLst>
                  <a:ext uri="{FF2B5EF4-FFF2-40B4-BE49-F238E27FC236}">
                    <a16:creationId xmlns:a16="http://schemas.microsoft.com/office/drawing/2014/main" id="{BAF6692D-46D3-8F49-9173-94A923CA9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57" y="346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5" name="Oval 369">
                <a:extLst>
                  <a:ext uri="{FF2B5EF4-FFF2-40B4-BE49-F238E27FC236}">
                    <a16:creationId xmlns:a16="http://schemas.microsoft.com/office/drawing/2014/main" id="{67111130-0514-4D40-BFF6-1126B29AE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461" y="3757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6" name="Oval 370">
                <a:extLst>
                  <a:ext uri="{FF2B5EF4-FFF2-40B4-BE49-F238E27FC236}">
                    <a16:creationId xmlns:a16="http://schemas.microsoft.com/office/drawing/2014/main" id="{825AEC41-2FFC-6643-9EB3-4D3E2179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173" y="3373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7" name="Oval 371">
                <a:extLst>
                  <a:ext uri="{FF2B5EF4-FFF2-40B4-BE49-F238E27FC236}">
                    <a16:creationId xmlns:a16="http://schemas.microsoft.com/office/drawing/2014/main" id="{07E32C7A-410E-9C45-AE34-ABB0F15F0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269" y="356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8" name="Oval 372">
                <a:extLst>
                  <a:ext uri="{FF2B5EF4-FFF2-40B4-BE49-F238E27FC236}">
                    <a16:creationId xmlns:a16="http://schemas.microsoft.com/office/drawing/2014/main" id="{32C7D76E-4776-014C-B911-812748CD7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09" y="274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29" name="Oval 373">
                <a:extLst>
                  <a:ext uri="{FF2B5EF4-FFF2-40B4-BE49-F238E27FC236}">
                    <a16:creationId xmlns:a16="http://schemas.microsoft.com/office/drawing/2014/main" id="{00FAB773-2B26-1C40-B942-F24E38B96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509" y="308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0" name="Oval 374">
                <a:extLst>
                  <a:ext uri="{FF2B5EF4-FFF2-40B4-BE49-F238E27FC236}">
                    <a16:creationId xmlns:a16="http://schemas.microsoft.com/office/drawing/2014/main" id="{0EDD0370-56CB-D946-9C14-3D6E0A1DD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173" y="2893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1" name="Oval 375">
                <a:extLst>
                  <a:ext uri="{FF2B5EF4-FFF2-40B4-BE49-F238E27FC236}">
                    <a16:creationId xmlns:a16="http://schemas.microsoft.com/office/drawing/2014/main" id="{6BBE134A-109F-184D-9D9A-C2CA9E43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243" y="310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2" name="Oval 376">
                <a:extLst>
                  <a:ext uri="{FF2B5EF4-FFF2-40B4-BE49-F238E27FC236}">
                    <a16:creationId xmlns:a16="http://schemas.microsoft.com/office/drawing/2014/main" id="{A2211830-3952-B74F-AEC8-B12901799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885" y="2701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3" name="Oval 377">
                <a:extLst>
                  <a:ext uri="{FF2B5EF4-FFF2-40B4-BE49-F238E27FC236}">
                    <a16:creationId xmlns:a16="http://schemas.microsoft.com/office/drawing/2014/main" id="{BA6BDA09-E1F1-8848-869E-F169BF01D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933" y="298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4" name="Oval 378">
                <a:extLst>
                  <a:ext uri="{FF2B5EF4-FFF2-40B4-BE49-F238E27FC236}">
                    <a16:creationId xmlns:a16="http://schemas.microsoft.com/office/drawing/2014/main" id="{EE446D23-67E9-8D41-9E57-71FD97916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645" y="284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5" name="Oval 379">
                <a:extLst>
                  <a:ext uri="{FF2B5EF4-FFF2-40B4-BE49-F238E27FC236}">
                    <a16:creationId xmlns:a16="http://schemas.microsoft.com/office/drawing/2014/main" id="{894DABD5-F533-AB41-A21D-E2D2E42AA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741" y="313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6" name="Oval 380">
                <a:extLst>
                  <a:ext uri="{FF2B5EF4-FFF2-40B4-BE49-F238E27FC236}">
                    <a16:creationId xmlns:a16="http://schemas.microsoft.com/office/drawing/2014/main" id="{A5FBEBDB-3133-2A4D-AE8C-9570AECAD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885" y="332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7" name="Oval 381">
                <a:extLst>
                  <a:ext uri="{FF2B5EF4-FFF2-40B4-BE49-F238E27FC236}">
                    <a16:creationId xmlns:a16="http://schemas.microsoft.com/office/drawing/2014/main" id="{918CCCEB-9247-FC47-A49F-84D0E9F7A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981" y="370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8" name="Oval 382">
                <a:extLst>
                  <a:ext uri="{FF2B5EF4-FFF2-40B4-BE49-F238E27FC236}">
                    <a16:creationId xmlns:a16="http://schemas.microsoft.com/office/drawing/2014/main" id="{CA95C22B-A988-154E-A582-1C10F74C0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597" y="3469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39" name="Oval 383">
                <a:extLst>
                  <a:ext uri="{FF2B5EF4-FFF2-40B4-BE49-F238E27FC236}">
                    <a16:creationId xmlns:a16="http://schemas.microsoft.com/office/drawing/2014/main" id="{110F07D5-0F80-F448-890B-1C4D8B3CE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1693" y="3565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3" name="Group 384">
              <a:extLst>
                <a:ext uri="{FF2B5EF4-FFF2-40B4-BE49-F238E27FC236}">
                  <a16:creationId xmlns:a16="http://schemas.microsoft.com/office/drawing/2014/main" id="{809325AE-E094-7E40-BF82-DF1F55607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32"/>
              <a:ext cx="240" cy="240"/>
              <a:chOff x="3024" y="2496"/>
              <a:chExt cx="1152" cy="1152"/>
            </a:xfrm>
          </p:grpSpPr>
          <p:sp>
            <p:nvSpPr>
              <p:cNvPr id="864641" name="Rectangle 385">
                <a:extLst>
                  <a:ext uri="{FF2B5EF4-FFF2-40B4-BE49-F238E27FC236}">
                    <a16:creationId xmlns:a16="http://schemas.microsoft.com/office/drawing/2014/main" id="{A27A671A-16FF-F844-995C-3E03626AB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2" name="Oval 386">
                <a:extLst>
                  <a:ext uri="{FF2B5EF4-FFF2-40B4-BE49-F238E27FC236}">
                    <a16:creationId xmlns:a16="http://schemas.microsoft.com/office/drawing/2014/main" id="{0C84744D-2CCE-AE43-BAB7-418442434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3" name="Oval 387">
                <a:extLst>
                  <a:ext uri="{FF2B5EF4-FFF2-40B4-BE49-F238E27FC236}">
                    <a16:creationId xmlns:a16="http://schemas.microsoft.com/office/drawing/2014/main" id="{7E8E9A9C-69E8-B147-A8AF-EAB224F6B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4" name="Oval 388">
                <a:extLst>
                  <a:ext uri="{FF2B5EF4-FFF2-40B4-BE49-F238E27FC236}">
                    <a16:creationId xmlns:a16="http://schemas.microsoft.com/office/drawing/2014/main" id="{74276D95-FBEF-E444-B1F9-731AEDE4F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5" name="Oval 389">
                <a:extLst>
                  <a:ext uri="{FF2B5EF4-FFF2-40B4-BE49-F238E27FC236}">
                    <a16:creationId xmlns:a16="http://schemas.microsoft.com/office/drawing/2014/main" id="{75DF02A1-1703-B547-BADE-FA27C3F16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6" name="Oval 390">
                <a:extLst>
                  <a:ext uri="{FF2B5EF4-FFF2-40B4-BE49-F238E27FC236}">
                    <a16:creationId xmlns:a16="http://schemas.microsoft.com/office/drawing/2014/main" id="{C11F1D31-9F57-1A41-94FC-A174D2C7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7" name="Oval 391">
                <a:extLst>
                  <a:ext uri="{FF2B5EF4-FFF2-40B4-BE49-F238E27FC236}">
                    <a16:creationId xmlns:a16="http://schemas.microsoft.com/office/drawing/2014/main" id="{FCB21D37-AB0C-824E-8C74-4AE0CCEC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8" name="Oval 392">
                <a:extLst>
                  <a:ext uri="{FF2B5EF4-FFF2-40B4-BE49-F238E27FC236}">
                    <a16:creationId xmlns:a16="http://schemas.microsoft.com/office/drawing/2014/main" id="{32CCADBD-7A57-A94D-B981-19F56830D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49" name="Oval 393">
                <a:extLst>
                  <a:ext uri="{FF2B5EF4-FFF2-40B4-BE49-F238E27FC236}">
                    <a16:creationId xmlns:a16="http://schemas.microsoft.com/office/drawing/2014/main" id="{AA3D74A1-E45D-F74C-A16A-AED683EA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0" name="Oval 394">
                <a:extLst>
                  <a:ext uri="{FF2B5EF4-FFF2-40B4-BE49-F238E27FC236}">
                    <a16:creationId xmlns:a16="http://schemas.microsoft.com/office/drawing/2014/main" id="{388F3198-1D8D-6642-A8D0-A16F838D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1" name="Oval 395">
                <a:extLst>
                  <a:ext uri="{FF2B5EF4-FFF2-40B4-BE49-F238E27FC236}">
                    <a16:creationId xmlns:a16="http://schemas.microsoft.com/office/drawing/2014/main" id="{6D23FB53-E9A1-074B-8942-B7D45B217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2" name="Oval 396">
                <a:extLst>
                  <a:ext uri="{FF2B5EF4-FFF2-40B4-BE49-F238E27FC236}">
                    <a16:creationId xmlns:a16="http://schemas.microsoft.com/office/drawing/2014/main" id="{817D65CE-FE0B-9D40-9749-0793D9D5D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3" name="Oval 397">
                <a:extLst>
                  <a:ext uri="{FF2B5EF4-FFF2-40B4-BE49-F238E27FC236}">
                    <a16:creationId xmlns:a16="http://schemas.microsoft.com/office/drawing/2014/main" id="{C255A3A0-596A-C248-B0D9-06071365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4" name="Oval 398">
                <a:extLst>
                  <a:ext uri="{FF2B5EF4-FFF2-40B4-BE49-F238E27FC236}">
                    <a16:creationId xmlns:a16="http://schemas.microsoft.com/office/drawing/2014/main" id="{AE90AEC7-115B-1D47-9BF2-478B46AF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5" name="Oval 399">
                <a:extLst>
                  <a:ext uri="{FF2B5EF4-FFF2-40B4-BE49-F238E27FC236}">
                    <a16:creationId xmlns:a16="http://schemas.microsoft.com/office/drawing/2014/main" id="{434577DA-222E-5946-8668-E9E5B021C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6" name="Oval 400">
                <a:extLst>
                  <a:ext uri="{FF2B5EF4-FFF2-40B4-BE49-F238E27FC236}">
                    <a16:creationId xmlns:a16="http://schemas.microsoft.com/office/drawing/2014/main" id="{A24841A1-D489-6F4D-9CA3-3385171EF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57" name="Oval 401">
                <a:extLst>
                  <a:ext uri="{FF2B5EF4-FFF2-40B4-BE49-F238E27FC236}">
                    <a16:creationId xmlns:a16="http://schemas.microsoft.com/office/drawing/2014/main" id="{B6A27CE3-DDAE-5A4A-ABAB-2FAB83FE3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4" name="Group 402">
              <a:extLst>
                <a:ext uri="{FF2B5EF4-FFF2-40B4-BE49-F238E27FC236}">
                  <a16:creationId xmlns:a16="http://schemas.microsoft.com/office/drawing/2014/main" id="{ECCB19FD-66E9-C145-BFFE-82E149920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072"/>
              <a:ext cx="240" cy="240"/>
              <a:chOff x="3024" y="2496"/>
              <a:chExt cx="1152" cy="1152"/>
            </a:xfrm>
          </p:grpSpPr>
          <p:sp>
            <p:nvSpPr>
              <p:cNvPr id="864659" name="Rectangle 403">
                <a:extLst>
                  <a:ext uri="{FF2B5EF4-FFF2-40B4-BE49-F238E27FC236}">
                    <a16:creationId xmlns:a16="http://schemas.microsoft.com/office/drawing/2014/main" id="{5BCC1707-0C2C-D745-B5BF-AAE2F6475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0" name="Oval 404">
                <a:extLst>
                  <a:ext uri="{FF2B5EF4-FFF2-40B4-BE49-F238E27FC236}">
                    <a16:creationId xmlns:a16="http://schemas.microsoft.com/office/drawing/2014/main" id="{62974CC7-CBEA-6E4F-B94A-234432174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1" name="Oval 405">
                <a:extLst>
                  <a:ext uri="{FF2B5EF4-FFF2-40B4-BE49-F238E27FC236}">
                    <a16:creationId xmlns:a16="http://schemas.microsoft.com/office/drawing/2014/main" id="{7FC88D10-0AAD-5542-95E7-9B99D1872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2" name="Oval 406">
                <a:extLst>
                  <a:ext uri="{FF2B5EF4-FFF2-40B4-BE49-F238E27FC236}">
                    <a16:creationId xmlns:a16="http://schemas.microsoft.com/office/drawing/2014/main" id="{EA15C731-F23A-004E-BFE2-8A0973345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3" name="Oval 407">
                <a:extLst>
                  <a:ext uri="{FF2B5EF4-FFF2-40B4-BE49-F238E27FC236}">
                    <a16:creationId xmlns:a16="http://schemas.microsoft.com/office/drawing/2014/main" id="{BBD76B6A-C9EA-964E-8BB8-3FCDB0459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4" name="Oval 408">
                <a:extLst>
                  <a:ext uri="{FF2B5EF4-FFF2-40B4-BE49-F238E27FC236}">
                    <a16:creationId xmlns:a16="http://schemas.microsoft.com/office/drawing/2014/main" id="{BA21C9CC-81A1-674D-A794-0DE7C0983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5" name="Oval 409">
                <a:extLst>
                  <a:ext uri="{FF2B5EF4-FFF2-40B4-BE49-F238E27FC236}">
                    <a16:creationId xmlns:a16="http://schemas.microsoft.com/office/drawing/2014/main" id="{BD145958-13E5-594D-B710-A627C7D1A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6" name="Oval 410">
                <a:extLst>
                  <a:ext uri="{FF2B5EF4-FFF2-40B4-BE49-F238E27FC236}">
                    <a16:creationId xmlns:a16="http://schemas.microsoft.com/office/drawing/2014/main" id="{6452C099-6A71-7645-B075-D3BBE0283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7" name="Oval 411">
                <a:extLst>
                  <a:ext uri="{FF2B5EF4-FFF2-40B4-BE49-F238E27FC236}">
                    <a16:creationId xmlns:a16="http://schemas.microsoft.com/office/drawing/2014/main" id="{A48E9E8C-EC42-2C45-B014-9AAAB1D1A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8" name="Oval 412">
                <a:extLst>
                  <a:ext uri="{FF2B5EF4-FFF2-40B4-BE49-F238E27FC236}">
                    <a16:creationId xmlns:a16="http://schemas.microsoft.com/office/drawing/2014/main" id="{37E091C5-7C8D-A343-B84B-A89BF1A3E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69" name="Oval 413">
                <a:extLst>
                  <a:ext uri="{FF2B5EF4-FFF2-40B4-BE49-F238E27FC236}">
                    <a16:creationId xmlns:a16="http://schemas.microsoft.com/office/drawing/2014/main" id="{14582478-243E-7741-9E50-8619C147D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0" name="Oval 414">
                <a:extLst>
                  <a:ext uri="{FF2B5EF4-FFF2-40B4-BE49-F238E27FC236}">
                    <a16:creationId xmlns:a16="http://schemas.microsoft.com/office/drawing/2014/main" id="{837DB6EA-2936-434D-8722-607D77399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1" name="Oval 415">
                <a:extLst>
                  <a:ext uri="{FF2B5EF4-FFF2-40B4-BE49-F238E27FC236}">
                    <a16:creationId xmlns:a16="http://schemas.microsoft.com/office/drawing/2014/main" id="{87B0F656-E696-DF40-A45A-349A8A1AE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2" name="Oval 416">
                <a:extLst>
                  <a:ext uri="{FF2B5EF4-FFF2-40B4-BE49-F238E27FC236}">
                    <a16:creationId xmlns:a16="http://schemas.microsoft.com/office/drawing/2014/main" id="{BBB91BCD-3CE1-9D48-9EF0-2944C07ED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3" name="Oval 417">
                <a:extLst>
                  <a:ext uri="{FF2B5EF4-FFF2-40B4-BE49-F238E27FC236}">
                    <a16:creationId xmlns:a16="http://schemas.microsoft.com/office/drawing/2014/main" id="{BBC0B6B0-1353-4E42-8E10-DF367CAE8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4" name="Oval 418">
                <a:extLst>
                  <a:ext uri="{FF2B5EF4-FFF2-40B4-BE49-F238E27FC236}">
                    <a16:creationId xmlns:a16="http://schemas.microsoft.com/office/drawing/2014/main" id="{04B6E74A-E15C-F944-905A-6878483D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5" name="Oval 419">
                <a:extLst>
                  <a:ext uri="{FF2B5EF4-FFF2-40B4-BE49-F238E27FC236}">
                    <a16:creationId xmlns:a16="http://schemas.microsoft.com/office/drawing/2014/main" id="{942210B9-A74F-5141-98A8-871BBB61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5" name="Group 420">
              <a:extLst>
                <a:ext uri="{FF2B5EF4-FFF2-40B4-BE49-F238E27FC236}">
                  <a16:creationId xmlns:a16="http://schemas.microsoft.com/office/drawing/2014/main" id="{4A9BB10C-852F-A04A-A7D6-B8C59C588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312"/>
              <a:ext cx="240" cy="240"/>
              <a:chOff x="3024" y="2496"/>
              <a:chExt cx="1152" cy="1152"/>
            </a:xfrm>
          </p:grpSpPr>
          <p:sp>
            <p:nvSpPr>
              <p:cNvPr id="864677" name="Rectangle 421">
                <a:extLst>
                  <a:ext uri="{FF2B5EF4-FFF2-40B4-BE49-F238E27FC236}">
                    <a16:creationId xmlns:a16="http://schemas.microsoft.com/office/drawing/2014/main" id="{FCA9F567-7E0E-B649-957D-ACFF69823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8" name="Oval 422">
                <a:extLst>
                  <a:ext uri="{FF2B5EF4-FFF2-40B4-BE49-F238E27FC236}">
                    <a16:creationId xmlns:a16="http://schemas.microsoft.com/office/drawing/2014/main" id="{A262C467-4552-4E49-9B1F-B256C6ACC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79" name="Oval 423">
                <a:extLst>
                  <a:ext uri="{FF2B5EF4-FFF2-40B4-BE49-F238E27FC236}">
                    <a16:creationId xmlns:a16="http://schemas.microsoft.com/office/drawing/2014/main" id="{544EBE3B-BDF7-C945-A498-56B2C921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0" name="Oval 424">
                <a:extLst>
                  <a:ext uri="{FF2B5EF4-FFF2-40B4-BE49-F238E27FC236}">
                    <a16:creationId xmlns:a16="http://schemas.microsoft.com/office/drawing/2014/main" id="{E6C2BB70-951B-0648-B8A1-14849BD9D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1" name="Oval 425">
                <a:extLst>
                  <a:ext uri="{FF2B5EF4-FFF2-40B4-BE49-F238E27FC236}">
                    <a16:creationId xmlns:a16="http://schemas.microsoft.com/office/drawing/2014/main" id="{158499CD-30A0-C94F-AD0E-4635DD291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2" name="Oval 426">
                <a:extLst>
                  <a:ext uri="{FF2B5EF4-FFF2-40B4-BE49-F238E27FC236}">
                    <a16:creationId xmlns:a16="http://schemas.microsoft.com/office/drawing/2014/main" id="{368F854F-0FFA-F54E-931B-60751CC1D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3" name="Oval 427">
                <a:extLst>
                  <a:ext uri="{FF2B5EF4-FFF2-40B4-BE49-F238E27FC236}">
                    <a16:creationId xmlns:a16="http://schemas.microsoft.com/office/drawing/2014/main" id="{0B9D2BDD-599E-FA4E-9DA3-A3AFEA7E0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4" name="Oval 428">
                <a:extLst>
                  <a:ext uri="{FF2B5EF4-FFF2-40B4-BE49-F238E27FC236}">
                    <a16:creationId xmlns:a16="http://schemas.microsoft.com/office/drawing/2014/main" id="{998BEDCF-0F58-0C40-B36D-6AA76892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5" name="Oval 429">
                <a:extLst>
                  <a:ext uri="{FF2B5EF4-FFF2-40B4-BE49-F238E27FC236}">
                    <a16:creationId xmlns:a16="http://schemas.microsoft.com/office/drawing/2014/main" id="{E8AFD36C-A9BC-904E-808D-10AF52BCA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6" name="Oval 430">
                <a:extLst>
                  <a:ext uri="{FF2B5EF4-FFF2-40B4-BE49-F238E27FC236}">
                    <a16:creationId xmlns:a16="http://schemas.microsoft.com/office/drawing/2014/main" id="{ADD0C059-1D10-244E-8627-317CF2671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7" name="Oval 431">
                <a:extLst>
                  <a:ext uri="{FF2B5EF4-FFF2-40B4-BE49-F238E27FC236}">
                    <a16:creationId xmlns:a16="http://schemas.microsoft.com/office/drawing/2014/main" id="{E51C1E13-37F1-1240-9D68-E951C9806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8" name="Oval 432">
                <a:extLst>
                  <a:ext uri="{FF2B5EF4-FFF2-40B4-BE49-F238E27FC236}">
                    <a16:creationId xmlns:a16="http://schemas.microsoft.com/office/drawing/2014/main" id="{9824CA01-39BC-F845-9E6A-14D61E9C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89" name="Oval 433">
                <a:extLst>
                  <a:ext uri="{FF2B5EF4-FFF2-40B4-BE49-F238E27FC236}">
                    <a16:creationId xmlns:a16="http://schemas.microsoft.com/office/drawing/2014/main" id="{98958356-0CE1-C74E-977D-271790803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0" name="Oval 434">
                <a:extLst>
                  <a:ext uri="{FF2B5EF4-FFF2-40B4-BE49-F238E27FC236}">
                    <a16:creationId xmlns:a16="http://schemas.microsoft.com/office/drawing/2014/main" id="{7C97169C-120D-C544-9AF5-A2BCD84E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1" name="Oval 435">
                <a:extLst>
                  <a:ext uri="{FF2B5EF4-FFF2-40B4-BE49-F238E27FC236}">
                    <a16:creationId xmlns:a16="http://schemas.microsoft.com/office/drawing/2014/main" id="{705B8476-1C7F-F442-AD21-B30DFE8CF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2" name="Oval 436">
                <a:extLst>
                  <a:ext uri="{FF2B5EF4-FFF2-40B4-BE49-F238E27FC236}">
                    <a16:creationId xmlns:a16="http://schemas.microsoft.com/office/drawing/2014/main" id="{6164773C-2D37-5E41-9B88-585AF37B4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3" name="Oval 437">
                <a:extLst>
                  <a:ext uri="{FF2B5EF4-FFF2-40B4-BE49-F238E27FC236}">
                    <a16:creationId xmlns:a16="http://schemas.microsoft.com/office/drawing/2014/main" id="{3CD79678-5061-5F43-9887-4392EC01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6" name="Group 438">
              <a:extLst>
                <a:ext uri="{FF2B5EF4-FFF2-40B4-BE49-F238E27FC236}">
                  <a16:creationId xmlns:a16="http://schemas.microsoft.com/office/drawing/2014/main" id="{3037F1D7-F2AA-8840-846A-E82A46E15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832"/>
              <a:ext cx="240" cy="240"/>
              <a:chOff x="3024" y="2496"/>
              <a:chExt cx="1152" cy="1152"/>
            </a:xfrm>
          </p:grpSpPr>
          <p:sp>
            <p:nvSpPr>
              <p:cNvPr id="864695" name="Rectangle 439">
                <a:extLst>
                  <a:ext uri="{FF2B5EF4-FFF2-40B4-BE49-F238E27FC236}">
                    <a16:creationId xmlns:a16="http://schemas.microsoft.com/office/drawing/2014/main" id="{70A51E16-7DD7-754B-ACB9-0BAA6CCC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6" name="Oval 440">
                <a:extLst>
                  <a:ext uri="{FF2B5EF4-FFF2-40B4-BE49-F238E27FC236}">
                    <a16:creationId xmlns:a16="http://schemas.microsoft.com/office/drawing/2014/main" id="{FECB4070-4E44-2446-8DB7-DC74BFBA2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7" name="Oval 441">
                <a:extLst>
                  <a:ext uri="{FF2B5EF4-FFF2-40B4-BE49-F238E27FC236}">
                    <a16:creationId xmlns:a16="http://schemas.microsoft.com/office/drawing/2014/main" id="{ED525A65-EFE2-8E4B-B88F-05E7AF97B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8" name="Oval 442">
                <a:extLst>
                  <a:ext uri="{FF2B5EF4-FFF2-40B4-BE49-F238E27FC236}">
                    <a16:creationId xmlns:a16="http://schemas.microsoft.com/office/drawing/2014/main" id="{49606B62-7833-DB4F-ABC8-04F8B8EB2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699" name="Oval 443">
                <a:extLst>
                  <a:ext uri="{FF2B5EF4-FFF2-40B4-BE49-F238E27FC236}">
                    <a16:creationId xmlns:a16="http://schemas.microsoft.com/office/drawing/2014/main" id="{BF98616F-088E-1347-98F9-B36536ECA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0" name="Oval 444">
                <a:extLst>
                  <a:ext uri="{FF2B5EF4-FFF2-40B4-BE49-F238E27FC236}">
                    <a16:creationId xmlns:a16="http://schemas.microsoft.com/office/drawing/2014/main" id="{799A9ACE-9675-594C-8009-82A99CE05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1" name="Oval 445">
                <a:extLst>
                  <a:ext uri="{FF2B5EF4-FFF2-40B4-BE49-F238E27FC236}">
                    <a16:creationId xmlns:a16="http://schemas.microsoft.com/office/drawing/2014/main" id="{67C99B61-E95C-6245-98C6-E6843DBA0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2" name="Oval 446">
                <a:extLst>
                  <a:ext uri="{FF2B5EF4-FFF2-40B4-BE49-F238E27FC236}">
                    <a16:creationId xmlns:a16="http://schemas.microsoft.com/office/drawing/2014/main" id="{49A9408E-89A7-EB4A-BAD1-B4A9597AA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3" name="Oval 447">
                <a:extLst>
                  <a:ext uri="{FF2B5EF4-FFF2-40B4-BE49-F238E27FC236}">
                    <a16:creationId xmlns:a16="http://schemas.microsoft.com/office/drawing/2014/main" id="{E1B3AEF8-A71F-AA41-8B14-A7743AE02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4" name="Oval 448">
                <a:extLst>
                  <a:ext uri="{FF2B5EF4-FFF2-40B4-BE49-F238E27FC236}">
                    <a16:creationId xmlns:a16="http://schemas.microsoft.com/office/drawing/2014/main" id="{3745BC81-BB40-4347-AF68-C3FDFB011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5" name="Oval 449">
                <a:extLst>
                  <a:ext uri="{FF2B5EF4-FFF2-40B4-BE49-F238E27FC236}">
                    <a16:creationId xmlns:a16="http://schemas.microsoft.com/office/drawing/2014/main" id="{CF020FD5-C4AA-D947-B576-8F870B682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6" name="Oval 450">
                <a:extLst>
                  <a:ext uri="{FF2B5EF4-FFF2-40B4-BE49-F238E27FC236}">
                    <a16:creationId xmlns:a16="http://schemas.microsoft.com/office/drawing/2014/main" id="{9F85CF8D-8D13-B340-974E-30DC05A11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7" name="Oval 451">
                <a:extLst>
                  <a:ext uri="{FF2B5EF4-FFF2-40B4-BE49-F238E27FC236}">
                    <a16:creationId xmlns:a16="http://schemas.microsoft.com/office/drawing/2014/main" id="{B641B3DE-46D4-5B47-93AD-142CDD3F8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8" name="Oval 452">
                <a:extLst>
                  <a:ext uri="{FF2B5EF4-FFF2-40B4-BE49-F238E27FC236}">
                    <a16:creationId xmlns:a16="http://schemas.microsoft.com/office/drawing/2014/main" id="{26BA1D16-00F8-5D44-B241-D2838290A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09" name="Oval 453">
                <a:extLst>
                  <a:ext uri="{FF2B5EF4-FFF2-40B4-BE49-F238E27FC236}">
                    <a16:creationId xmlns:a16="http://schemas.microsoft.com/office/drawing/2014/main" id="{7B0DD319-6AA6-A643-BA6C-428FE1305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0" name="Oval 454">
                <a:extLst>
                  <a:ext uri="{FF2B5EF4-FFF2-40B4-BE49-F238E27FC236}">
                    <a16:creationId xmlns:a16="http://schemas.microsoft.com/office/drawing/2014/main" id="{6A88A5E0-7003-634F-A537-FBABE08E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1" name="Oval 455">
                <a:extLst>
                  <a:ext uri="{FF2B5EF4-FFF2-40B4-BE49-F238E27FC236}">
                    <a16:creationId xmlns:a16="http://schemas.microsoft.com/office/drawing/2014/main" id="{2619B284-A4A2-3D49-83C2-E6EB7A133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7" name="Group 456">
              <a:extLst>
                <a:ext uri="{FF2B5EF4-FFF2-40B4-BE49-F238E27FC236}">
                  <a16:creationId xmlns:a16="http://schemas.microsoft.com/office/drawing/2014/main" id="{BADC5136-0479-0847-9C08-29543AB73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552"/>
              <a:ext cx="240" cy="240"/>
              <a:chOff x="3024" y="2496"/>
              <a:chExt cx="1152" cy="1152"/>
            </a:xfrm>
          </p:grpSpPr>
          <p:sp>
            <p:nvSpPr>
              <p:cNvPr id="864713" name="Rectangle 457">
                <a:extLst>
                  <a:ext uri="{FF2B5EF4-FFF2-40B4-BE49-F238E27FC236}">
                    <a16:creationId xmlns:a16="http://schemas.microsoft.com/office/drawing/2014/main" id="{70399E02-C30F-6E47-9C07-31ED9799A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4" name="Oval 458">
                <a:extLst>
                  <a:ext uri="{FF2B5EF4-FFF2-40B4-BE49-F238E27FC236}">
                    <a16:creationId xmlns:a16="http://schemas.microsoft.com/office/drawing/2014/main" id="{8CA64016-5B99-3842-8B1F-A4EB025C2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5" name="Oval 459">
                <a:extLst>
                  <a:ext uri="{FF2B5EF4-FFF2-40B4-BE49-F238E27FC236}">
                    <a16:creationId xmlns:a16="http://schemas.microsoft.com/office/drawing/2014/main" id="{6A336C89-03C8-FD47-AE17-23BEDDBA6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6" name="Oval 460">
                <a:extLst>
                  <a:ext uri="{FF2B5EF4-FFF2-40B4-BE49-F238E27FC236}">
                    <a16:creationId xmlns:a16="http://schemas.microsoft.com/office/drawing/2014/main" id="{55832538-E5DA-0643-9FB9-74EEDF03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7" name="Oval 461">
                <a:extLst>
                  <a:ext uri="{FF2B5EF4-FFF2-40B4-BE49-F238E27FC236}">
                    <a16:creationId xmlns:a16="http://schemas.microsoft.com/office/drawing/2014/main" id="{5C1976FF-68AD-1F45-969A-C94FD343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8" name="Oval 462">
                <a:extLst>
                  <a:ext uri="{FF2B5EF4-FFF2-40B4-BE49-F238E27FC236}">
                    <a16:creationId xmlns:a16="http://schemas.microsoft.com/office/drawing/2014/main" id="{B4471073-EA01-DB4D-A1DF-2E25F4095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19" name="Oval 463">
                <a:extLst>
                  <a:ext uri="{FF2B5EF4-FFF2-40B4-BE49-F238E27FC236}">
                    <a16:creationId xmlns:a16="http://schemas.microsoft.com/office/drawing/2014/main" id="{A57452C9-7735-484F-ABF5-AC4DF821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0" name="Oval 464">
                <a:extLst>
                  <a:ext uri="{FF2B5EF4-FFF2-40B4-BE49-F238E27FC236}">
                    <a16:creationId xmlns:a16="http://schemas.microsoft.com/office/drawing/2014/main" id="{4B5D4C32-7566-8247-A17E-3BB199A03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1" name="Oval 465">
                <a:extLst>
                  <a:ext uri="{FF2B5EF4-FFF2-40B4-BE49-F238E27FC236}">
                    <a16:creationId xmlns:a16="http://schemas.microsoft.com/office/drawing/2014/main" id="{9F46DFE5-1B4D-9041-9742-5E1299FC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2" name="Oval 466">
                <a:extLst>
                  <a:ext uri="{FF2B5EF4-FFF2-40B4-BE49-F238E27FC236}">
                    <a16:creationId xmlns:a16="http://schemas.microsoft.com/office/drawing/2014/main" id="{1E64B69B-FE04-FA42-A8BD-E933432E6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3" name="Oval 467">
                <a:extLst>
                  <a:ext uri="{FF2B5EF4-FFF2-40B4-BE49-F238E27FC236}">
                    <a16:creationId xmlns:a16="http://schemas.microsoft.com/office/drawing/2014/main" id="{4BA133C1-B60A-EC40-BC2E-15C24B2F9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4" name="Oval 468">
                <a:extLst>
                  <a:ext uri="{FF2B5EF4-FFF2-40B4-BE49-F238E27FC236}">
                    <a16:creationId xmlns:a16="http://schemas.microsoft.com/office/drawing/2014/main" id="{4F15040F-7547-0843-8B73-FA25729D8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5" name="Oval 469">
                <a:extLst>
                  <a:ext uri="{FF2B5EF4-FFF2-40B4-BE49-F238E27FC236}">
                    <a16:creationId xmlns:a16="http://schemas.microsoft.com/office/drawing/2014/main" id="{D04FB29F-A6CA-854D-A2EF-4945D1221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6" name="Oval 470">
                <a:extLst>
                  <a:ext uri="{FF2B5EF4-FFF2-40B4-BE49-F238E27FC236}">
                    <a16:creationId xmlns:a16="http://schemas.microsoft.com/office/drawing/2014/main" id="{26AEEDCC-EAE3-BD4D-8FE4-919573E0C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7" name="Oval 471">
                <a:extLst>
                  <a:ext uri="{FF2B5EF4-FFF2-40B4-BE49-F238E27FC236}">
                    <a16:creationId xmlns:a16="http://schemas.microsoft.com/office/drawing/2014/main" id="{396FB116-2B6E-9D4D-B7B0-9445825F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8" name="Oval 472">
                <a:extLst>
                  <a:ext uri="{FF2B5EF4-FFF2-40B4-BE49-F238E27FC236}">
                    <a16:creationId xmlns:a16="http://schemas.microsoft.com/office/drawing/2014/main" id="{5DD8C02C-399A-C04C-BF6C-9EE563572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29" name="Oval 473">
                <a:extLst>
                  <a:ext uri="{FF2B5EF4-FFF2-40B4-BE49-F238E27FC236}">
                    <a16:creationId xmlns:a16="http://schemas.microsoft.com/office/drawing/2014/main" id="{2B073D06-1971-EB41-917C-F50ACA58E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8" name="Group 474">
              <a:extLst>
                <a:ext uri="{FF2B5EF4-FFF2-40B4-BE49-F238E27FC236}">
                  <a16:creationId xmlns:a16="http://schemas.microsoft.com/office/drawing/2014/main" id="{35425E69-4083-1A4F-93DD-E7B2119A8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072"/>
              <a:ext cx="240" cy="240"/>
              <a:chOff x="4320" y="2448"/>
              <a:chExt cx="1152" cy="1152"/>
            </a:xfrm>
          </p:grpSpPr>
          <p:sp>
            <p:nvSpPr>
              <p:cNvPr id="864731" name="Rectangle 475">
                <a:extLst>
                  <a:ext uri="{FF2B5EF4-FFF2-40B4-BE49-F238E27FC236}">
                    <a16:creationId xmlns:a16="http://schemas.microsoft.com/office/drawing/2014/main" id="{D17E204F-3D7B-604D-AD03-3987FF90A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2" name="Oval 476">
                <a:extLst>
                  <a:ext uri="{FF2B5EF4-FFF2-40B4-BE49-F238E27FC236}">
                    <a16:creationId xmlns:a16="http://schemas.microsoft.com/office/drawing/2014/main" id="{7B911378-7C0D-154D-8DD7-CB448FE7B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3" name="Oval 477">
                <a:extLst>
                  <a:ext uri="{FF2B5EF4-FFF2-40B4-BE49-F238E27FC236}">
                    <a16:creationId xmlns:a16="http://schemas.microsoft.com/office/drawing/2014/main" id="{34D7ED65-ED0F-8E44-8070-AD3BC3DF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9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4" name="Oval 478">
                <a:extLst>
                  <a:ext uri="{FF2B5EF4-FFF2-40B4-BE49-F238E27FC236}">
                    <a16:creationId xmlns:a16="http://schemas.microsoft.com/office/drawing/2014/main" id="{9D98214C-BF38-AF45-A321-195717542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8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5" name="Oval 479">
                <a:extLst>
                  <a:ext uri="{FF2B5EF4-FFF2-40B4-BE49-F238E27FC236}">
                    <a16:creationId xmlns:a16="http://schemas.microsoft.com/office/drawing/2014/main" id="{8B0E5216-6B04-AF4D-AA90-F878AACC2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6" name="Oval 480">
                <a:extLst>
                  <a:ext uri="{FF2B5EF4-FFF2-40B4-BE49-F238E27FC236}">
                    <a16:creationId xmlns:a16="http://schemas.microsoft.com/office/drawing/2014/main" id="{046B17C2-902D-A74F-ADB7-DB6BDAB65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50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7" name="Oval 481">
                <a:extLst>
                  <a:ext uri="{FF2B5EF4-FFF2-40B4-BE49-F238E27FC236}">
                    <a16:creationId xmlns:a16="http://schemas.microsoft.com/office/drawing/2014/main" id="{5FBD0CD5-29C1-8340-BD38-3A9CC88AE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17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8" name="Oval 482">
                <a:extLst>
                  <a:ext uri="{FF2B5EF4-FFF2-40B4-BE49-F238E27FC236}">
                    <a16:creationId xmlns:a16="http://schemas.microsoft.com/office/drawing/2014/main" id="{0F96D467-7569-E347-927F-AFACCEB40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36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39" name="Oval 483">
                <a:extLst>
                  <a:ext uri="{FF2B5EF4-FFF2-40B4-BE49-F238E27FC236}">
                    <a16:creationId xmlns:a16="http://schemas.microsoft.com/office/drawing/2014/main" id="{0D476201-CE74-3940-A623-6E5FFC6C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14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0" name="Oval 484">
                <a:extLst>
                  <a:ext uri="{FF2B5EF4-FFF2-40B4-BE49-F238E27FC236}">
                    <a16:creationId xmlns:a16="http://schemas.microsoft.com/office/drawing/2014/main" id="{A23BEFA7-96D9-7E4D-B25C-745D56347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355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1" name="Oval 485">
                <a:extLst>
                  <a:ext uri="{FF2B5EF4-FFF2-40B4-BE49-F238E27FC236}">
                    <a16:creationId xmlns:a16="http://schemas.microsoft.com/office/drawing/2014/main" id="{4DB7E642-50A1-104E-8ABE-10A185E9F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26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2" name="Oval 486">
                <a:extLst>
                  <a:ext uri="{FF2B5EF4-FFF2-40B4-BE49-F238E27FC236}">
                    <a16:creationId xmlns:a16="http://schemas.microsoft.com/office/drawing/2014/main" id="{949E5BD5-F3B7-6C4D-BE5B-34D7B0936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40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3" name="Oval 487">
                <a:extLst>
                  <a:ext uri="{FF2B5EF4-FFF2-40B4-BE49-F238E27FC236}">
                    <a16:creationId xmlns:a16="http://schemas.microsoft.com/office/drawing/2014/main" id="{0671BF85-6E28-8044-8C2C-9A20EE480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3120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4" name="Oval 488">
                <a:extLst>
                  <a:ext uri="{FF2B5EF4-FFF2-40B4-BE49-F238E27FC236}">
                    <a16:creationId xmlns:a16="http://schemas.microsoft.com/office/drawing/2014/main" id="{0D3C049F-CB8A-1440-9B0E-E418B3A76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2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5" name="Oval 489">
                <a:extLst>
                  <a:ext uri="{FF2B5EF4-FFF2-40B4-BE49-F238E27FC236}">
                    <a16:creationId xmlns:a16="http://schemas.microsoft.com/office/drawing/2014/main" id="{444EA046-5AB7-AE4A-A27F-5B4BB1786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6" name="Oval 490">
                <a:extLst>
                  <a:ext uri="{FF2B5EF4-FFF2-40B4-BE49-F238E27FC236}">
                    <a16:creationId xmlns:a16="http://schemas.microsoft.com/office/drawing/2014/main" id="{7A84B277-6390-9046-B98D-D23E89BED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47" name="Oval 491">
                <a:extLst>
                  <a:ext uri="{FF2B5EF4-FFF2-40B4-BE49-F238E27FC236}">
                    <a16:creationId xmlns:a16="http://schemas.microsoft.com/office/drawing/2014/main" id="{BC56B494-5B2C-ED4A-B3C5-C49861287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29" name="Group 492">
              <a:extLst>
                <a:ext uri="{FF2B5EF4-FFF2-40B4-BE49-F238E27FC236}">
                  <a16:creationId xmlns:a16="http://schemas.microsoft.com/office/drawing/2014/main" id="{010A7F1B-0416-8448-93F8-BCFF72EB1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312"/>
              <a:ext cx="240" cy="240"/>
              <a:chOff x="4320" y="2448"/>
              <a:chExt cx="1152" cy="1152"/>
            </a:xfrm>
          </p:grpSpPr>
          <p:sp>
            <p:nvSpPr>
              <p:cNvPr id="864749" name="Rectangle 493">
                <a:extLst>
                  <a:ext uri="{FF2B5EF4-FFF2-40B4-BE49-F238E27FC236}">
                    <a16:creationId xmlns:a16="http://schemas.microsoft.com/office/drawing/2014/main" id="{C129E68A-87BB-594A-9C05-04640DB7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0" name="Oval 494">
                <a:extLst>
                  <a:ext uri="{FF2B5EF4-FFF2-40B4-BE49-F238E27FC236}">
                    <a16:creationId xmlns:a16="http://schemas.microsoft.com/office/drawing/2014/main" id="{4B5A80E9-962F-2148-9B68-42C208B6E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1" name="Oval 495">
                <a:extLst>
                  <a:ext uri="{FF2B5EF4-FFF2-40B4-BE49-F238E27FC236}">
                    <a16:creationId xmlns:a16="http://schemas.microsoft.com/office/drawing/2014/main" id="{66672A3E-ADB3-4743-A0DF-08D357437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9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2" name="Oval 496">
                <a:extLst>
                  <a:ext uri="{FF2B5EF4-FFF2-40B4-BE49-F238E27FC236}">
                    <a16:creationId xmlns:a16="http://schemas.microsoft.com/office/drawing/2014/main" id="{7493A290-53DC-9D4F-9C8F-A79B80515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8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3" name="Oval 497">
                <a:extLst>
                  <a:ext uri="{FF2B5EF4-FFF2-40B4-BE49-F238E27FC236}">
                    <a16:creationId xmlns:a16="http://schemas.microsoft.com/office/drawing/2014/main" id="{AD68B7E3-EFF5-CE4C-A634-1428261F6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4" name="Oval 498">
                <a:extLst>
                  <a:ext uri="{FF2B5EF4-FFF2-40B4-BE49-F238E27FC236}">
                    <a16:creationId xmlns:a16="http://schemas.microsoft.com/office/drawing/2014/main" id="{9A62849F-F8BA-4A44-8B6E-9E0A8CD8D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50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5" name="Oval 499">
                <a:extLst>
                  <a:ext uri="{FF2B5EF4-FFF2-40B4-BE49-F238E27FC236}">
                    <a16:creationId xmlns:a16="http://schemas.microsoft.com/office/drawing/2014/main" id="{7004576B-EC7C-764F-A82B-29735D04B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17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6" name="Oval 500">
                <a:extLst>
                  <a:ext uri="{FF2B5EF4-FFF2-40B4-BE49-F238E27FC236}">
                    <a16:creationId xmlns:a16="http://schemas.microsoft.com/office/drawing/2014/main" id="{237B69C5-CD80-9E40-B4E3-3640DB963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36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7" name="Oval 501">
                <a:extLst>
                  <a:ext uri="{FF2B5EF4-FFF2-40B4-BE49-F238E27FC236}">
                    <a16:creationId xmlns:a16="http://schemas.microsoft.com/office/drawing/2014/main" id="{2E171F22-8A03-A448-979E-2A7C78F71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14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8" name="Oval 502">
                <a:extLst>
                  <a:ext uri="{FF2B5EF4-FFF2-40B4-BE49-F238E27FC236}">
                    <a16:creationId xmlns:a16="http://schemas.microsoft.com/office/drawing/2014/main" id="{30DEB3D3-8B02-1A48-9035-0A3D583FD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355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59" name="Oval 503">
                <a:extLst>
                  <a:ext uri="{FF2B5EF4-FFF2-40B4-BE49-F238E27FC236}">
                    <a16:creationId xmlns:a16="http://schemas.microsoft.com/office/drawing/2014/main" id="{D07146D1-560B-1F47-B940-4C5EC05A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26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0" name="Oval 504">
                <a:extLst>
                  <a:ext uri="{FF2B5EF4-FFF2-40B4-BE49-F238E27FC236}">
                    <a16:creationId xmlns:a16="http://schemas.microsoft.com/office/drawing/2014/main" id="{9B9B771F-2B81-5D41-A725-867FC74B6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40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1" name="Oval 505">
                <a:extLst>
                  <a:ext uri="{FF2B5EF4-FFF2-40B4-BE49-F238E27FC236}">
                    <a16:creationId xmlns:a16="http://schemas.microsoft.com/office/drawing/2014/main" id="{3F8C3F6B-DF33-D64B-8B48-6CFE0EC13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3120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2" name="Oval 506">
                <a:extLst>
                  <a:ext uri="{FF2B5EF4-FFF2-40B4-BE49-F238E27FC236}">
                    <a16:creationId xmlns:a16="http://schemas.microsoft.com/office/drawing/2014/main" id="{25B78674-0904-184E-AE44-E4633E782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2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3" name="Oval 507">
                <a:extLst>
                  <a:ext uri="{FF2B5EF4-FFF2-40B4-BE49-F238E27FC236}">
                    <a16:creationId xmlns:a16="http://schemas.microsoft.com/office/drawing/2014/main" id="{E5307A9A-58D9-5E49-AFFB-C418B7642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4" name="Oval 508">
                <a:extLst>
                  <a:ext uri="{FF2B5EF4-FFF2-40B4-BE49-F238E27FC236}">
                    <a16:creationId xmlns:a16="http://schemas.microsoft.com/office/drawing/2014/main" id="{06C24A7C-69D2-AA41-B297-33DAEC514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5" name="Oval 509">
                <a:extLst>
                  <a:ext uri="{FF2B5EF4-FFF2-40B4-BE49-F238E27FC236}">
                    <a16:creationId xmlns:a16="http://schemas.microsoft.com/office/drawing/2014/main" id="{C1A0651E-29B1-E440-8A9C-8917271E5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30" name="Group 510">
              <a:extLst>
                <a:ext uri="{FF2B5EF4-FFF2-40B4-BE49-F238E27FC236}">
                  <a16:creationId xmlns:a16="http://schemas.microsoft.com/office/drawing/2014/main" id="{063233E6-4448-ED41-8AD0-CF7546076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552"/>
              <a:ext cx="240" cy="240"/>
              <a:chOff x="4320" y="2448"/>
              <a:chExt cx="1152" cy="1152"/>
            </a:xfrm>
          </p:grpSpPr>
          <p:sp>
            <p:nvSpPr>
              <p:cNvPr id="864767" name="Rectangle 511">
                <a:extLst>
                  <a:ext uri="{FF2B5EF4-FFF2-40B4-BE49-F238E27FC236}">
                    <a16:creationId xmlns:a16="http://schemas.microsoft.com/office/drawing/2014/main" id="{E0F8C02C-2679-1049-8721-90CFA55DE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8" name="Oval 512">
                <a:extLst>
                  <a:ext uri="{FF2B5EF4-FFF2-40B4-BE49-F238E27FC236}">
                    <a16:creationId xmlns:a16="http://schemas.microsoft.com/office/drawing/2014/main" id="{0A76D57C-7B64-5F46-B938-0FA1DC4F7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69" name="Oval 513">
                <a:extLst>
                  <a:ext uri="{FF2B5EF4-FFF2-40B4-BE49-F238E27FC236}">
                    <a16:creationId xmlns:a16="http://schemas.microsoft.com/office/drawing/2014/main" id="{35403C9F-310D-8544-896C-ACF23C2E2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9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0" name="Oval 514">
                <a:extLst>
                  <a:ext uri="{FF2B5EF4-FFF2-40B4-BE49-F238E27FC236}">
                    <a16:creationId xmlns:a16="http://schemas.microsoft.com/office/drawing/2014/main" id="{2EA24174-B1F4-4244-8DD8-73C7F2096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8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1" name="Oval 515">
                <a:extLst>
                  <a:ext uri="{FF2B5EF4-FFF2-40B4-BE49-F238E27FC236}">
                    <a16:creationId xmlns:a16="http://schemas.microsoft.com/office/drawing/2014/main" id="{9E3113C2-D438-1749-9B39-448194569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2" name="Oval 516">
                <a:extLst>
                  <a:ext uri="{FF2B5EF4-FFF2-40B4-BE49-F238E27FC236}">
                    <a16:creationId xmlns:a16="http://schemas.microsoft.com/office/drawing/2014/main" id="{497E9848-375F-FD4A-8E1B-C57F2CC3E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50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3" name="Oval 517">
                <a:extLst>
                  <a:ext uri="{FF2B5EF4-FFF2-40B4-BE49-F238E27FC236}">
                    <a16:creationId xmlns:a16="http://schemas.microsoft.com/office/drawing/2014/main" id="{3F8D3441-CED1-D449-8BCF-3764561B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17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4" name="Oval 518">
                <a:extLst>
                  <a:ext uri="{FF2B5EF4-FFF2-40B4-BE49-F238E27FC236}">
                    <a16:creationId xmlns:a16="http://schemas.microsoft.com/office/drawing/2014/main" id="{B481AA43-7CE0-DA42-90D3-843952E5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36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5" name="Oval 519">
                <a:extLst>
                  <a:ext uri="{FF2B5EF4-FFF2-40B4-BE49-F238E27FC236}">
                    <a16:creationId xmlns:a16="http://schemas.microsoft.com/office/drawing/2014/main" id="{FADDE75D-E765-A049-B2C7-C671463B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14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6" name="Oval 520">
                <a:extLst>
                  <a:ext uri="{FF2B5EF4-FFF2-40B4-BE49-F238E27FC236}">
                    <a16:creationId xmlns:a16="http://schemas.microsoft.com/office/drawing/2014/main" id="{3C11B6F9-5A9C-0A4E-BE23-A0832DF5A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355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7" name="Oval 521">
                <a:extLst>
                  <a:ext uri="{FF2B5EF4-FFF2-40B4-BE49-F238E27FC236}">
                    <a16:creationId xmlns:a16="http://schemas.microsoft.com/office/drawing/2014/main" id="{941D8DB7-35F2-3246-8E02-E1FB547D5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26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8" name="Oval 522">
                <a:extLst>
                  <a:ext uri="{FF2B5EF4-FFF2-40B4-BE49-F238E27FC236}">
                    <a16:creationId xmlns:a16="http://schemas.microsoft.com/office/drawing/2014/main" id="{3BA31F0D-75DF-EC4A-90DA-5EF48D19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340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79" name="Oval 523">
                <a:extLst>
                  <a:ext uri="{FF2B5EF4-FFF2-40B4-BE49-F238E27FC236}">
                    <a16:creationId xmlns:a16="http://schemas.microsoft.com/office/drawing/2014/main" id="{21A8C186-DFAC-604E-BC4C-6E2922C8E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3120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0" name="Oval 524">
                <a:extLst>
                  <a:ext uri="{FF2B5EF4-FFF2-40B4-BE49-F238E27FC236}">
                    <a16:creationId xmlns:a16="http://schemas.microsoft.com/office/drawing/2014/main" id="{08EFEE6C-34CD-6348-B8F6-40658C4B6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2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1" name="Oval 525">
                <a:extLst>
                  <a:ext uri="{FF2B5EF4-FFF2-40B4-BE49-F238E27FC236}">
                    <a16:creationId xmlns:a16="http://schemas.microsoft.com/office/drawing/2014/main" id="{0DFA59C1-5A39-9847-A085-7342DD93B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2" name="Oval 526">
                <a:extLst>
                  <a:ext uri="{FF2B5EF4-FFF2-40B4-BE49-F238E27FC236}">
                    <a16:creationId xmlns:a16="http://schemas.microsoft.com/office/drawing/2014/main" id="{8D1566BC-5710-0A45-B08F-10902E973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278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3" name="Oval 527">
                <a:extLst>
                  <a:ext uri="{FF2B5EF4-FFF2-40B4-BE49-F238E27FC236}">
                    <a16:creationId xmlns:a16="http://schemas.microsoft.com/office/drawing/2014/main" id="{3CDF5564-F00A-D74F-AFD2-A2B2F34A7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69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31" name="Group 528">
              <a:extLst>
                <a:ext uri="{FF2B5EF4-FFF2-40B4-BE49-F238E27FC236}">
                  <a16:creationId xmlns:a16="http://schemas.microsoft.com/office/drawing/2014/main" id="{ED416D6C-A2BC-C646-AE8C-30A555F043D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208" y="3312"/>
              <a:ext cx="240" cy="240"/>
              <a:chOff x="3024" y="2496"/>
              <a:chExt cx="1152" cy="1152"/>
            </a:xfrm>
          </p:grpSpPr>
          <p:sp>
            <p:nvSpPr>
              <p:cNvPr id="864785" name="Rectangle 529">
                <a:extLst>
                  <a:ext uri="{FF2B5EF4-FFF2-40B4-BE49-F238E27FC236}">
                    <a16:creationId xmlns:a16="http://schemas.microsoft.com/office/drawing/2014/main" id="{D9C064C5-B563-494A-AD68-F413BE66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6" name="Oval 530">
                <a:extLst>
                  <a:ext uri="{FF2B5EF4-FFF2-40B4-BE49-F238E27FC236}">
                    <a16:creationId xmlns:a16="http://schemas.microsoft.com/office/drawing/2014/main" id="{D7EB25A2-7004-D648-8821-F13037C32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7" name="Oval 531">
                <a:extLst>
                  <a:ext uri="{FF2B5EF4-FFF2-40B4-BE49-F238E27FC236}">
                    <a16:creationId xmlns:a16="http://schemas.microsoft.com/office/drawing/2014/main" id="{A6B3A11D-425F-174D-BA87-1A960CC57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8" name="Oval 532">
                <a:extLst>
                  <a:ext uri="{FF2B5EF4-FFF2-40B4-BE49-F238E27FC236}">
                    <a16:creationId xmlns:a16="http://schemas.microsoft.com/office/drawing/2014/main" id="{5D748C67-7B06-204B-AE6B-41064B91F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89" name="Oval 533">
                <a:extLst>
                  <a:ext uri="{FF2B5EF4-FFF2-40B4-BE49-F238E27FC236}">
                    <a16:creationId xmlns:a16="http://schemas.microsoft.com/office/drawing/2014/main" id="{0577F9FB-FA11-8142-85B8-AF1F6F84E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0" name="Oval 534">
                <a:extLst>
                  <a:ext uri="{FF2B5EF4-FFF2-40B4-BE49-F238E27FC236}">
                    <a16:creationId xmlns:a16="http://schemas.microsoft.com/office/drawing/2014/main" id="{53D06FFA-805C-554F-95F1-E395DFC5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1" name="Oval 535">
                <a:extLst>
                  <a:ext uri="{FF2B5EF4-FFF2-40B4-BE49-F238E27FC236}">
                    <a16:creationId xmlns:a16="http://schemas.microsoft.com/office/drawing/2014/main" id="{A6EA1077-EBE6-6340-B72B-91C8E033F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2" name="Oval 536">
                <a:extLst>
                  <a:ext uri="{FF2B5EF4-FFF2-40B4-BE49-F238E27FC236}">
                    <a16:creationId xmlns:a16="http://schemas.microsoft.com/office/drawing/2014/main" id="{E164A989-ACC4-3345-A35D-2C298589E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3" name="Oval 537">
                <a:extLst>
                  <a:ext uri="{FF2B5EF4-FFF2-40B4-BE49-F238E27FC236}">
                    <a16:creationId xmlns:a16="http://schemas.microsoft.com/office/drawing/2014/main" id="{86B55E08-4CE4-924B-828A-398CB1067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4" name="Oval 538">
                <a:extLst>
                  <a:ext uri="{FF2B5EF4-FFF2-40B4-BE49-F238E27FC236}">
                    <a16:creationId xmlns:a16="http://schemas.microsoft.com/office/drawing/2014/main" id="{5A8C3E21-1515-CD41-8FC1-EEC6A43C3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5" name="Oval 539">
                <a:extLst>
                  <a:ext uri="{FF2B5EF4-FFF2-40B4-BE49-F238E27FC236}">
                    <a16:creationId xmlns:a16="http://schemas.microsoft.com/office/drawing/2014/main" id="{3A3147B0-D3DE-8445-80D8-0962AB5E9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6" name="Oval 540">
                <a:extLst>
                  <a:ext uri="{FF2B5EF4-FFF2-40B4-BE49-F238E27FC236}">
                    <a16:creationId xmlns:a16="http://schemas.microsoft.com/office/drawing/2014/main" id="{B7200787-192A-9245-9269-A829199C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7" name="Oval 541">
                <a:extLst>
                  <a:ext uri="{FF2B5EF4-FFF2-40B4-BE49-F238E27FC236}">
                    <a16:creationId xmlns:a16="http://schemas.microsoft.com/office/drawing/2014/main" id="{60905CF4-5428-DE4C-8DE8-B7DC5B093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8" name="Oval 542">
                <a:extLst>
                  <a:ext uri="{FF2B5EF4-FFF2-40B4-BE49-F238E27FC236}">
                    <a16:creationId xmlns:a16="http://schemas.microsoft.com/office/drawing/2014/main" id="{D49FC196-1896-744A-9EC1-7F60ABD78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799" name="Oval 543">
                <a:extLst>
                  <a:ext uri="{FF2B5EF4-FFF2-40B4-BE49-F238E27FC236}">
                    <a16:creationId xmlns:a16="http://schemas.microsoft.com/office/drawing/2014/main" id="{2B7A1E45-F19E-A244-BFF5-B00F607D2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0" name="Oval 544">
                <a:extLst>
                  <a:ext uri="{FF2B5EF4-FFF2-40B4-BE49-F238E27FC236}">
                    <a16:creationId xmlns:a16="http://schemas.microsoft.com/office/drawing/2014/main" id="{C2CF654A-AAB7-ED47-9003-316849CCA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1" name="Oval 545">
                <a:extLst>
                  <a:ext uri="{FF2B5EF4-FFF2-40B4-BE49-F238E27FC236}">
                    <a16:creationId xmlns:a16="http://schemas.microsoft.com/office/drawing/2014/main" id="{7B346B78-5645-864B-81C5-B96B5D2B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32" name="Group 546">
              <a:extLst>
                <a:ext uri="{FF2B5EF4-FFF2-40B4-BE49-F238E27FC236}">
                  <a16:creationId xmlns:a16="http://schemas.microsoft.com/office/drawing/2014/main" id="{1CEB3083-ABEF-1647-B669-0AC487B6F1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8" y="3552"/>
              <a:ext cx="240" cy="240"/>
              <a:chOff x="3024" y="2496"/>
              <a:chExt cx="1152" cy="1152"/>
            </a:xfrm>
          </p:grpSpPr>
          <p:sp>
            <p:nvSpPr>
              <p:cNvPr id="864803" name="Rectangle 547">
                <a:extLst>
                  <a:ext uri="{FF2B5EF4-FFF2-40B4-BE49-F238E27FC236}">
                    <a16:creationId xmlns:a16="http://schemas.microsoft.com/office/drawing/2014/main" id="{76023877-2547-DE49-87E6-D9F8E78C5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4" name="Oval 548">
                <a:extLst>
                  <a:ext uri="{FF2B5EF4-FFF2-40B4-BE49-F238E27FC236}">
                    <a16:creationId xmlns:a16="http://schemas.microsoft.com/office/drawing/2014/main" id="{C25A77EB-A883-6E43-A073-111E48ABE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5" name="Oval 549">
                <a:extLst>
                  <a:ext uri="{FF2B5EF4-FFF2-40B4-BE49-F238E27FC236}">
                    <a16:creationId xmlns:a16="http://schemas.microsoft.com/office/drawing/2014/main" id="{4CAEC7D9-6397-BD4E-B941-528083C4D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6" name="Oval 550">
                <a:extLst>
                  <a:ext uri="{FF2B5EF4-FFF2-40B4-BE49-F238E27FC236}">
                    <a16:creationId xmlns:a16="http://schemas.microsoft.com/office/drawing/2014/main" id="{9F2658C1-9CD1-1244-81B3-D57CBA683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7" name="Oval 551">
                <a:extLst>
                  <a:ext uri="{FF2B5EF4-FFF2-40B4-BE49-F238E27FC236}">
                    <a16:creationId xmlns:a16="http://schemas.microsoft.com/office/drawing/2014/main" id="{AC1E36C9-B74D-DD48-A1B5-BC08FABFB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8" name="Oval 552">
                <a:extLst>
                  <a:ext uri="{FF2B5EF4-FFF2-40B4-BE49-F238E27FC236}">
                    <a16:creationId xmlns:a16="http://schemas.microsoft.com/office/drawing/2014/main" id="{A018DFC9-04E9-2F4C-8ABD-6334AC4D4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09" name="Oval 553">
                <a:extLst>
                  <a:ext uri="{FF2B5EF4-FFF2-40B4-BE49-F238E27FC236}">
                    <a16:creationId xmlns:a16="http://schemas.microsoft.com/office/drawing/2014/main" id="{82F65CE8-C300-C64A-BB4B-0BB98E7AD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0" name="Oval 554">
                <a:extLst>
                  <a:ext uri="{FF2B5EF4-FFF2-40B4-BE49-F238E27FC236}">
                    <a16:creationId xmlns:a16="http://schemas.microsoft.com/office/drawing/2014/main" id="{2560BE14-5BF8-D243-BFE8-B5DCE6C7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1" name="Oval 555">
                <a:extLst>
                  <a:ext uri="{FF2B5EF4-FFF2-40B4-BE49-F238E27FC236}">
                    <a16:creationId xmlns:a16="http://schemas.microsoft.com/office/drawing/2014/main" id="{EBC02F2B-B816-4941-8489-C196DBAEC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2" name="Oval 556">
                <a:extLst>
                  <a:ext uri="{FF2B5EF4-FFF2-40B4-BE49-F238E27FC236}">
                    <a16:creationId xmlns:a16="http://schemas.microsoft.com/office/drawing/2014/main" id="{5DACA850-8CCA-A143-9A07-6D62DAC02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3" name="Oval 557">
                <a:extLst>
                  <a:ext uri="{FF2B5EF4-FFF2-40B4-BE49-F238E27FC236}">
                    <a16:creationId xmlns:a16="http://schemas.microsoft.com/office/drawing/2014/main" id="{AD15D942-409F-694A-8E05-68E18BC6F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4" name="Oval 558">
                <a:extLst>
                  <a:ext uri="{FF2B5EF4-FFF2-40B4-BE49-F238E27FC236}">
                    <a16:creationId xmlns:a16="http://schemas.microsoft.com/office/drawing/2014/main" id="{AFB262EA-1D58-1D4F-AE31-2FB62EE6A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5" name="Oval 559">
                <a:extLst>
                  <a:ext uri="{FF2B5EF4-FFF2-40B4-BE49-F238E27FC236}">
                    <a16:creationId xmlns:a16="http://schemas.microsoft.com/office/drawing/2014/main" id="{3DABF663-A495-D04F-9E8C-DD2338C3E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6" name="Oval 560">
                <a:extLst>
                  <a:ext uri="{FF2B5EF4-FFF2-40B4-BE49-F238E27FC236}">
                    <a16:creationId xmlns:a16="http://schemas.microsoft.com/office/drawing/2014/main" id="{D08E76BD-3F47-D04C-96FF-865803F64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7" name="Oval 561">
                <a:extLst>
                  <a:ext uri="{FF2B5EF4-FFF2-40B4-BE49-F238E27FC236}">
                    <a16:creationId xmlns:a16="http://schemas.microsoft.com/office/drawing/2014/main" id="{F7A99502-13BE-F445-A0A5-B5BC1F8F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8" name="Oval 562">
                <a:extLst>
                  <a:ext uri="{FF2B5EF4-FFF2-40B4-BE49-F238E27FC236}">
                    <a16:creationId xmlns:a16="http://schemas.microsoft.com/office/drawing/2014/main" id="{05B9836A-5538-9C41-A180-0FA7AE927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19" name="Oval 563">
                <a:extLst>
                  <a:ext uri="{FF2B5EF4-FFF2-40B4-BE49-F238E27FC236}">
                    <a16:creationId xmlns:a16="http://schemas.microsoft.com/office/drawing/2014/main" id="{1F265E0F-67A5-234A-A252-1602700ED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5733" name="Group 564">
              <a:extLst>
                <a:ext uri="{FF2B5EF4-FFF2-40B4-BE49-F238E27FC236}">
                  <a16:creationId xmlns:a16="http://schemas.microsoft.com/office/drawing/2014/main" id="{D41545AA-AEAF-6346-AB87-C748517C9C8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68" y="3552"/>
              <a:ext cx="240" cy="240"/>
              <a:chOff x="3024" y="2496"/>
              <a:chExt cx="1152" cy="1152"/>
            </a:xfrm>
          </p:grpSpPr>
          <p:sp>
            <p:nvSpPr>
              <p:cNvPr id="864821" name="Rectangle 565">
                <a:extLst>
                  <a:ext uri="{FF2B5EF4-FFF2-40B4-BE49-F238E27FC236}">
                    <a16:creationId xmlns:a16="http://schemas.microsoft.com/office/drawing/2014/main" id="{A3284E35-27EE-8145-8FDC-460DBFA6E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496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2" name="Oval 566">
                <a:extLst>
                  <a:ext uri="{FF2B5EF4-FFF2-40B4-BE49-F238E27FC236}">
                    <a16:creationId xmlns:a16="http://schemas.microsoft.com/office/drawing/2014/main" id="{65E196B2-AFCA-614A-B26E-7711F1505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4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3" name="Oval 567">
                <a:extLst>
                  <a:ext uri="{FF2B5EF4-FFF2-40B4-BE49-F238E27FC236}">
                    <a16:creationId xmlns:a16="http://schemas.microsoft.com/office/drawing/2014/main" id="{4C6A5E74-F85C-F347-AB0D-984969972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49" y="2546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4" name="Oval 568">
                <a:extLst>
                  <a:ext uri="{FF2B5EF4-FFF2-40B4-BE49-F238E27FC236}">
                    <a16:creationId xmlns:a16="http://schemas.microsoft.com/office/drawing/2014/main" id="{949EC255-E942-0245-A3AA-D3670E1AD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293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5" name="Oval 569">
                <a:extLst>
                  <a:ext uri="{FF2B5EF4-FFF2-40B4-BE49-F238E27FC236}">
                    <a16:creationId xmlns:a16="http://schemas.microsoft.com/office/drawing/2014/main" id="{DB310047-936F-6B4E-AD97-0014DB92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57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6" name="Oval 570">
                <a:extLst>
                  <a:ext uri="{FF2B5EF4-FFF2-40B4-BE49-F238E27FC236}">
                    <a16:creationId xmlns:a16="http://schemas.microsoft.com/office/drawing/2014/main" id="{39EDFFCF-2DDB-2E4E-ADE5-FCB78E7D8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55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7" name="Oval 571">
                <a:extLst>
                  <a:ext uri="{FF2B5EF4-FFF2-40B4-BE49-F238E27FC236}">
                    <a16:creationId xmlns:a16="http://schemas.microsoft.com/office/drawing/2014/main" id="{11621CDA-0EA9-BC49-BABD-561CB7119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7" y="321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8" name="Oval 572">
                <a:extLst>
                  <a:ext uri="{FF2B5EF4-FFF2-40B4-BE49-F238E27FC236}">
                    <a16:creationId xmlns:a16="http://schemas.microsoft.com/office/drawing/2014/main" id="{878AFB59-2BA8-714D-BF33-EAC961D0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61" y="3410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29" name="Oval 573">
                <a:extLst>
                  <a:ext uri="{FF2B5EF4-FFF2-40B4-BE49-F238E27FC236}">
                    <a16:creationId xmlns:a16="http://schemas.microsoft.com/office/drawing/2014/main" id="{523B5563-2302-7A4D-90A3-E29831128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31" y="3194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0" name="Oval 574">
                <a:extLst>
                  <a:ext uri="{FF2B5EF4-FFF2-40B4-BE49-F238E27FC236}">
                    <a16:creationId xmlns:a16="http://schemas.microsoft.com/office/drawing/2014/main" id="{BE903CAB-08B0-3A43-B98F-8D3F7E28E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3602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1" name="Oval 575">
                <a:extLst>
                  <a:ext uri="{FF2B5EF4-FFF2-40B4-BE49-F238E27FC236}">
                    <a16:creationId xmlns:a16="http://schemas.microsoft.com/office/drawing/2014/main" id="{6DBA2926-A30C-214E-A8FC-91392E42B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1" y="331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2" name="Oval 576">
                <a:extLst>
                  <a:ext uri="{FF2B5EF4-FFF2-40B4-BE49-F238E27FC236}">
                    <a16:creationId xmlns:a16="http://schemas.microsoft.com/office/drawing/2014/main" id="{CBFF8E58-61FF-0240-8D7B-973F9CDA3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33" y="345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3" name="Oval 577">
                <a:extLst>
                  <a:ext uri="{FF2B5EF4-FFF2-40B4-BE49-F238E27FC236}">
                    <a16:creationId xmlns:a16="http://schemas.microsoft.com/office/drawing/2014/main" id="{50B41369-9204-5348-B956-80A2C90D0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229" y="3168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4" name="Oval 578">
                <a:extLst>
                  <a:ext uri="{FF2B5EF4-FFF2-40B4-BE49-F238E27FC236}">
                    <a16:creationId xmlns:a16="http://schemas.microsoft.com/office/drawing/2014/main" id="{0F7FDA19-005D-B34D-9CAF-C2AEA406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73" y="2976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5" name="Oval 579">
                <a:extLst>
                  <a:ext uri="{FF2B5EF4-FFF2-40B4-BE49-F238E27FC236}">
                    <a16:creationId xmlns:a16="http://schemas.microsoft.com/office/drawing/2014/main" id="{356E0981-402F-CC47-A0A1-74876EE10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69" y="2592"/>
                <a:ext cx="35" cy="3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6" name="Oval 580">
                <a:extLst>
                  <a:ext uri="{FF2B5EF4-FFF2-40B4-BE49-F238E27FC236}">
                    <a16:creationId xmlns:a16="http://schemas.microsoft.com/office/drawing/2014/main" id="{9754C6C1-514C-9847-8D59-9FCB88A66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85" y="2834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4837" name="Oval 581">
                <a:extLst>
                  <a:ext uri="{FF2B5EF4-FFF2-40B4-BE49-F238E27FC236}">
                    <a16:creationId xmlns:a16="http://schemas.microsoft.com/office/drawing/2014/main" id="{CFEE1091-E248-9C45-A778-3D044A66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81" y="2738"/>
                <a:ext cx="35" cy="3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685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E5AC-EC13-3049-915E-0DADE1BEC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3B899E-DBCA-0546-B30B-9982C653B236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41</a:t>
            </a:fld>
            <a:endParaRPr lang="en-US" altLang="zh-CN" sz="1000" dirty="0">
              <a:latin typeface="Helvetica" pitchFamily="2" charset="0"/>
            </a:endParaRPr>
          </a:p>
        </p:txBody>
      </p:sp>
      <p:sp>
        <p:nvSpPr>
          <p:cNvPr id="866306" name="Rectangle 2">
            <a:extLst>
              <a:ext uri="{FF2B5EF4-FFF2-40B4-BE49-F238E27FC236}">
                <a16:creationId xmlns:a16="http://schemas.microsoft.com/office/drawing/2014/main" id="{25564D05-A149-B645-9F29-5C203946E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Mipmapping &amp; Pixel Antialiasing</a:t>
            </a:r>
          </a:p>
        </p:txBody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CBC7E8CA-8668-4645-BE7F-8956C10EA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Mipmapping and other texture filtering techniques reduce texture aliasing problems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Combine mipmapping with pixel </a:t>
            </a:r>
            <a:r>
              <a:rPr lang="en-US" altLang="zh-CN" sz="2000" dirty="0" err="1"/>
              <a:t>supersampling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Choose mipmaps based on subpixel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Gets better edge-on behavior than mipmapping alone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But it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s expensive to compute shading at every </a:t>
            </a:r>
            <a:r>
              <a:rPr lang="en-US" altLang="zh-CN" sz="2000" dirty="0" err="1"/>
              <a:t>supersample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Hybrid approach: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Assume that mipmapping and filters in procedural shaders minimize aliasing at pixel scale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Compute only a single shading sample per pixel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Still </a:t>
            </a:r>
            <a:r>
              <a:rPr lang="en-US" altLang="zh-CN" sz="1800" dirty="0" err="1"/>
              <a:t>supersample</a:t>
            </a:r>
            <a:r>
              <a:rPr lang="en-US" altLang="zh-CN" sz="1800" dirty="0"/>
              <a:t> the scan-conversion and </a:t>
            </a:r>
            <a:r>
              <a:rPr lang="en-US" altLang="zh-CN" sz="1800" dirty="0" err="1"/>
              <a:t>z-buffer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Gives edge antialiasing of </a:t>
            </a:r>
            <a:r>
              <a:rPr lang="en-US" altLang="zh-CN" sz="2000" dirty="0" err="1"/>
              <a:t>supersampling</a:t>
            </a:r>
            <a:r>
              <a:rPr lang="en-US" altLang="zh-CN" sz="2000" dirty="0"/>
              <a:t> and texture filtering of mipmapping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Doesn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t require cost of full </a:t>
            </a:r>
            <a:r>
              <a:rPr lang="en-US" altLang="zh-CN" sz="2000" dirty="0" err="1"/>
              <a:t>supersampling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GPU hardware often does this: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Requires increase framebuffer/</a:t>
            </a:r>
            <a:r>
              <a:rPr lang="en-US" altLang="zh-CN" sz="1800" dirty="0" err="1"/>
              <a:t>z-buffer</a:t>
            </a:r>
            <a:r>
              <a:rPr lang="en-US" altLang="zh-CN" sz="1800" dirty="0"/>
              <a:t>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But doesn</a:t>
            </a:r>
            <a:r>
              <a:rPr lang="en-US" altLang="zh-CN" sz="1800" dirty="0">
                <a:latin typeface="Arial" panose="020B0604020202020204" pitchFamily="34" charset="0"/>
              </a:rPr>
              <a:t>’</a:t>
            </a:r>
            <a:r>
              <a:rPr lang="en-US" altLang="zh-CN" sz="1800" dirty="0"/>
              <a:t>t slow down performance much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/>
              <a:t>Works pretty well</a:t>
            </a:r>
          </a:p>
        </p:txBody>
      </p:sp>
    </p:spTree>
    <p:extLst>
      <p:ext uri="{BB962C8B-B14F-4D97-AF65-F5344CB8AC3E}">
        <p14:creationId xmlns:p14="http://schemas.microsoft.com/office/powerpoint/2010/main" val="409639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>
            <a:off x="1905000" y="914400"/>
            <a:ext cx="8610600" cy="158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Examples of Aliasing"/>
          <p:cNvSpPr txBox="1">
            <a:spLocks noGrp="1"/>
          </p:cNvSpPr>
          <p:nvPr>
            <p:ph type="title"/>
          </p:nvPr>
        </p:nvSpPr>
        <p:spPr>
          <a:xfrm>
            <a:off x="838200" y="-103189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Examples of Aliasing</a:t>
            </a:r>
          </a:p>
        </p:txBody>
      </p:sp>
      <p:sp>
        <p:nvSpPr>
          <p:cNvPr id="61" name="Texture Error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buSzTx/>
              <a:buNone/>
            </a:lvl1pPr>
          </a:lstStyle>
          <a:p>
            <a:r>
              <a:t>Texture Errors</a:t>
            </a:r>
          </a:p>
        </p:txBody>
      </p:sp>
      <p:sp>
        <p:nvSpPr>
          <p:cNvPr id="62" name="point sampling"/>
          <p:cNvSpPr txBox="1"/>
          <p:nvPr/>
        </p:nvSpPr>
        <p:spPr>
          <a:xfrm>
            <a:off x="7842250" y="3032126"/>
            <a:ext cx="24257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marL="40639" marR="40639" algn="ctr" defTabSz="914400">
              <a:spcBef>
                <a:spcPts val="1100"/>
              </a:spcBef>
              <a:buClr>
                <a:srgbClr val="FFFFFF"/>
              </a:buClr>
              <a:buFont typeface="Times New Roman"/>
              <a:defRPr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r>
              <a:t>point sampling</a:t>
            </a:r>
          </a:p>
        </p:txBody>
      </p:sp>
      <p:pic>
        <p:nvPicPr>
          <p:cNvPr id="63" name="checkerboard_aliased.png" descr="checkerboard_aliased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1287" y="2290763"/>
            <a:ext cx="7134226" cy="29908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2674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"/>
          <p:cNvSpPr/>
          <p:nvPr/>
        </p:nvSpPr>
        <p:spPr>
          <a:xfrm>
            <a:off x="1905000" y="914400"/>
            <a:ext cx="8610600" cy="1588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In photos too"/>
          <p:cNvSpPr txBox="1">
            <a:spLocks noGrp="1"/>
          </p:cNvSpPr>
          <p:nvPr>
            <p:ph type="title"/>
          </p:nvPr>
        </p:nvSpPr>
        <p:spPr>
          <a:xfrm>
            <a:off x="776288" y="0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In photos too</a:t>
            </a:r>
          </a:p>
        </p:txBody>
      </p:sp>
      <p:sp>
        <p:nvSpPr>
          <p:cNvPr id="67" name="Body"/>
          <p:cNvSpPr txBox="1">
            <a:spLocks noGrp="1"/>
          </p:cNvSpPr>
          <p:nvPr>
            <p:ph type="body" idx="1"/>
          </p:nvPr>
        </p:nvSpPr>
        <p:spPr>
          <a:xfrm>
            <a:off x="1908968" y="368300"/>
            <a:ext cx="8602664" cy="57912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68" name="image.png" descr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4088" y="962026"/>
            <a:ext cx="3414713" cy="523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.png" descr="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1" y="962026"/>
            <a:ext cx="3508376" cy="52371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95414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5A239C5-E282-CF4A-9D61-F3A7D5AA8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AFD5D2-7369-B047-ADDB-E1E7557A2D5B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7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C98DE675-F599-9146-A2CC-6A3DBA63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054" y="2592388"/>
            <a:ext cx="2363788" cy="2284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64" name="Line 4">
            <a:extLst>
              <a:ext uri="{FF2B5EF4-FFF2-40B4-BE49-F238E27FC236}">
                <a16:creationId xmlns:a16="http://schemas.microsoft.com/office/drawing/2014/main" id="{0F8CFD18-0B91-C540-B71A-3D3CDFF2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8454" y="3352800"/>
            <a:ext cx="1524000" cy="2362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65" name="Line 5">
            <a:extLst>
              <a:ext uri="{FF2B5EF4-FFF2-40B4-BE49-F238E27FC236}">
                <a16:creationId xmlns:a16="http://schemas.microsoft.com/office/drawing/2014/main" id="{B7E92938-55D9-6141-9154-ACB2DBADC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7054" y="3124200"/>
            <a:ext cx="1676400" cy="2362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66" name="Line 6">
            <a:extLst>
              <a:ext uri="{FF2B5EF4-FFF2-40B4-BE49-F238E27FC236}">
                <a16:creationId xmlns:a16="http://schemas.microsoft.com/office/drawing/2014/main" id="{234C72B4-5DC8-624B-99B7-7B58E3628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654" y="2819400"/>
            <a:ext cx="1828800" cy="2438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67" name="Line 7">
            <a:extLst>
              <a:ext uri="{FF2B5EF4-FFF2-40B4-BE49-F238E27FC236}">
                <a16:creationId xmlns:a16="http://schemas.microsoft.com/office/drawing/2014/main" id="{5C6C6E2E-C744-C24A-B462-5A91E6BF1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454" y="2590800"/>
            <a:ext cx="1905000" cy="2362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68" name="Line 8">
            <a:extLst>
              <a:ext uri="{FF2B5EF4-FFF2-40B4-BE49-F238E27FC236}">
                <a16:creationId xmlns:a16="http://schemas.microsoft.com/office/drawing/2014/main" id="{F4DBF343-0FDE-7640-B5D3-5E21A567F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5254" y="2286000"/>
            <a:ext cx="1981200" cy="2133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69" name="Line 9">
            <a:extLst>
              <a:ext uri="{FF2B5EF4-FFF2-40B4-BE49-F238E27FC236}">
                <a16:creationId xmlns:a16="http://schemas.microsoft.com/office/drawing/2014/main" id="{C35A348D-C29E-D64A-884E-76FAFF023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0054" y="2057400"/>
            <a:ext cx="20574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0" name="Line 10">
            <a:extLst>
              <a:ext uri="{FF2B5EF4-FFF2-40B4-BE49-F238E27FC236}">
                <a16:creationId xmlns:a16="http://schemas.microsoft.com/office/drawing/2014/main" id="{DD45650D-6523-0B49-BC16-7E5B6CEA1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4854" y="1828800"/>
            <a:ext cx="22098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1" name="Line 11">
            <a:extLst>
              <a:ext uri="{FF2B5EF4-FFF2-40B4-BE49-F238E27FC236}">
                <a16:creationId xmlns:a16="http://schemas.microsoft.com/office/drawing/2014/main" id="{D6B00470-4986-DB44-8A45-3133445CB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6054" y="1752600"/>
            <a:ext cx="2438400" cy="2133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2" name="Line 12">
            <a:extLst>
              <a:ext uri="{FF2B5EF4-FFF2-40B4-BE49-F238E27FC236}">
                <a16:creationId xmlns:a16="http://schemas.microsoft.com/office/drawing/2014/main" id="{32BCE49A-71F6-E347-B46F-7753C144B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654" y="2057400"/>
            <a:ext cx="2438400" cy="2133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3" name="Line 13">
            <a:extLst>
              <a:ext uri="{FF2B5EF4-FFF2-40B4-BE49-F238E27FC236}">
                <a16:creationId xmlns:a16="http://schemas.microsoft.com/office/drawing/2014/main" id="{B72FFB62-B766-7746-BBAD-6973AB8C03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5654" y="2438400"/>
            <a:ext cx="2514600" cy="2133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4" name="Line 14">
            <a:extLst>
              <a:ext uri="{FF2B5EF4-FFF2-40B4-BE49-F238E27FC236}">
                <a16:creationId xmlns:a16="http://schemas.microsoft.com/office/drawing/2014/main" id="{2CD82F38-BAF7-0F47-835D-BBDDD3AD3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2854" y="2819400"/>
            <a:ext cx="2667000" cy="2209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5" name="Line 15">
            <a:extLst>
              <a:ext uri="{FF2B5EF4-FFF2-40B4-BE49-F238E27FC236}">
                <a16:creationId xmlns:a16="http://schemas.microsoft.com/office/drawing/2014/main" id="{7110278F-F1E9-5F40-AD01-E43DDBA17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1454" y="3352800"/>
            <a:ext cx="2819400" cy="2362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7" name="Oval 17">
            <a:extLst>
              <a:ext uri="{FF2B5EF4-FFF2-40B4-BE49-F238E27FC236}">
                <a16:creationId xmlns:a16="http://schemas.microsoft.com/office/drawing/2014/main" id="{B14C3A0B-8E44-7E4E-B9D0-5394FA00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004" y="3657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4578" name="Rectangle 18">
            <a:extLst>
              <a:ext uri="{FF2B5EF4-FFF2-40B4-BE49-F238E27FC236}">
                <a16:creationId xmlns:a16="http://schemas.microsoft.com/office/drawing/2014/main" id="{9426B0FC-A478-3343-AB49-5D4E51D7F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Texture Minification</a:t>
            </a:r>
          </a:p>
        </p:txBody>
      </p:sp>
      <p:sp>
        <p:nvSpPr>
          <p:cNvPr id="834579" name="Rectangle 19">
            <a:extLst>
              <a:ext uri="{FF2B5EF4-FFF2-40B4-BE49-F238E27FC236}">
                <a16:creationId xmlns:a16="http://schemas.microsoft.com/office/drawing/2014/main" id="{489515ED-9452-8142-BED2-77FB7CBB7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21995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/>
              <a:t>Remember texture minification</a:t>
            </a:r>
          </a:p>
          <a:p>
            <a:pPr eaLnBrk="1" hangingPunct="1"/>
            <a:r>
              <a:rPr lang="en-US" altLang="zh-CN" dirty="0"/>
              <a:t>Texture mapped triangle</a:t>
            </a:r>
          </a:p>
          <a:p>
            <a:pPr lvl="1" eaLnBrk="1" hangingPunct="1"/>
            <a:r>
              <a:rPr lang="en-US" altLang="zh-CN" dirty="0"/>
              <a:t>triangle small or far away</a:t>
            </a:r>
          </a:p>
          <a:p>
            <a:pPr lvl="1" eaLnBrk="1" hangingPunct="1"/>
            <a:r>
              <a:rPr lang="en-US" altLang="zh-CN" dirty="0"/>
              <a:t>many </a:t>
            </a:r>
            <a:r>
              <a:rPr lang="en-US" altLang="zh-CN" dirty="0" err="1"/>
              <a:t>texels</a:t>
            </a:r>
            <a:r>
              <a:rPr lang="en-US" altLang="zh-CN" dirty="0"/>
              <a:t> land in a single pixel</a:t>
            </a:r>
          </a:p>
          <a:p>
            <a:pPr eaLnBrk="1" hangingPunct="1"/>
            <a:r>
              <a:rPr lang="en-US" altLang="zh-CN" dirty="0"/>
              <a:t>Point-sample the texture?</a:t>
            </a:r>
          </a:p>
          <a:p>
            <a:pPr lvl="1" eaLnBrk="1" hangingPunct="1"/>
            <a:r>
              <a:rPr lang="en-US" altLang="zh-CN" dirty="0"/>
              <a:t>i.e. take the </a:t>
            </a:r>
            <a:r>
              <a:rPr lang="en-US" altLang="zh-CN" dirty="0" err="1"/>
              <a:t>texel</a:t>
            </a:r>
            <a:r>
              <a:rPr lang="en-US" altLang="zh-CN" dirty="0"/>
              <a:t> at the center</a:t>
            </a:r>
          </a:p>
          <a:p>
            <a:pPr lvl="1" eaLnBrk="1" hangingPunct="1"/>
            <a:r>
              <a:rPr lang="en-US" altLang="zh-CN" dirty="0"/>
              <a:t>misses lots of detail</a:t>
            </a:r>
          </a:p>
          <a:p>
            <a:pPr lvl="1" eaLnBrk="1" hangingPunct="1"/>
            <a:r>
              <a:rPr lang="en-US" altLang="zh-CN" dirty="0"/>
              <a:t>causes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shimmering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or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buzzing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especially noticeable of object </a:t>
            </a:r>
            <a:br>
              <a:rPr lang="en-US" altLang="zh-CN" dirty="0"/>
            </a:br>
            <a:r>
              <a:rPr lang="en-US" altLang="zh-CN" dirty="0"/>
              <a:t>or view moves</a:t>
            </a:r>
          </a:p>
          <a:p>
            <a:pPr eaLnBrk="1" hangingPunct="1"/>
            <a:r>
              <a:rPr lang="en-US" altLang="zh-CN" dirty="0"/>
              <a:t>Solution was to filter</a:t>
            </a:r>
          </a:p>
          <a:p>
            <a:pPr eaLnBrk="1" hangingPunct="1"/>
            <a:r>
              <a:rPr lang="en-US" altLang="zh-CN" dirty="0"/>
              <a:t>Texture buzzing is an example of </a:t>
            </a:r>
            <a:r>
              <a:rPr lang="en-US" altLang="zh-CN" i="1" dirty="0">
                <a:solidFill>
                  <a:srgbClr val="FF6600"/>
                </a:solidFill>
              </a:rPr>
              <a:t>aliasing</a:t>
            </a:r>
          </a:p>
          <a:p>
            <a:pPr lvl="1" eaLnBrk="1" hangingPunct="1"/>
            <a:r>
              <a:rPr lang="en-US" altLang="zh-CN" dirty="0"/>
              <a:t>Filtering the texture is an example of </a:t>
            </a:r>
            <a:r>
              <a:rPr lang="en-US" altLang="zh-CN" i="1" dirty="0">
                <a:solidFill>
                  <a:srgbClr val="FF6600"/>
                </a:solidFill>
              </a:rPr>
              <a:t>antialiasing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5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F9DEEA07-3CAC-0942-982D-0B7F9ED2F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88E72C-9D23-6746-8C07-248B7AB3CDC1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8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35586" name="Rectangle 2">
            <a:extLst>
              <a:ext uri="{FF2B5EF4-FFF2-40B4-BE49-F238E27FC236}">
                <a16:creationId xmlns:a16="http://schemas.microsoft.com/office/drawing/2014/main" id="{9BF17126-A940-D74A-A7E3-BC261479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38862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EB078675-FFD1-DD40-B40F-F7C62191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88" name="Rectangle 4">
            <a:extLst>
              <a:ext uri="{FF2B5EF4-FFF2-40B4-BE49-F238E27FC236}">
                <a16:creationId xmlns:a16="http://schemas.microsoft.com/office/drawing/2014/main" id="{3DB7FCEA-1600-F946-AC4E-240E9E486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814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89" name="Rectangle 5">
            <a:extLst>
              <a:ext uri="{FF2B5EF4-FFF2-40B4-BE49-F238E27FC236}">
                <a16:creationId xmlns:a16="http://schemas.microsoft.com/office/drawing/2014/main" id="{F41BBC1F-611B-434F-8382-3B7F20A0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26670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0" name="Rectangle 6">
            <a:extLst>
              <a:ext uri="{FF2B5EF4-FFF2-40B4-BE49-F238E27FC236}">
                <a16:creationId xmlns:a16="http://schemas.microsoft.com/office/drawing/2014/main" id="{CA7D6C9D-5955-B145-BF01-42629CEE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04800" cy="3048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3" name="Line 9">
            <a:extLst>
              <a:ext uri="{FF2B5EF4-FFF2-40B4-BE49-F238E27FC236}">
                <a16:creationId xmlns:a16="http://schemas.microsoft.com/office/drawing/2014/main" id="{0C93B6D5-6493-3F41-9587-94AE4CE65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362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4" name="Line 10">
            <a:extLst>
              <a:ext uri="{FF2B5EF4-FFF2-40B4-BE49-F238E27FC236}">
                <a16:creationId xmlns:a16="http://schemas.microsoft.com/office/drawing/2014/main" id="{854903BC-0BB4-7C4B-BEDE-8EBBA1C65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667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5" name="Line 11">
            <a:extLst>
              <a:ext uri="{FF2B5EF4-FFF2-40B4-BE49-F238E27FC236}">
                <a16:creationId xmlns:a16="http://schemas.microsoft.com/office/drawing/2014/main" id="{9550E119-8CFA-2F46-820D-7885E3F06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9718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6" name="Line 12">
            <a:extLst>
              <a:ext uri="{FF2B5EF4-FFF2-40B4-BE49-F238E27FC236}">
                <a16:creationId xmlns:a16="http://schemas.microsoft.com/office/drawing/2014/main" id="{56947611-C7FB-BA46-963D-1AFE5A20F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76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7" name="Line 13">
            <a:extLst>
              <a:ext uri="{FF2B5EF4-FFF2-40B4-BE49-F238E27FC236}">
                <a16:creationId xmlns:a16="http://schemas.microsoft.com/office/drawing/2014/main" id="{2D73C071-9B56-2549-A085-51EB40892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81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8" name="Line 14">
            <a:extLst>
              <a:ext uri="{FF2B5EF4-FFF2-40B4-BE49-F238E27FC236}">
                <a16:creationId xmlns:a16="http://schemas.microsoft.com/office/drawing/2014/main" id="{24EACD2D-AF36-E74B-A0A0-1EF42E6A8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886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599" name="Line 15">
            <a:extLst>
              <a:ext uri="{FF2B5EF4-FFF2-40B4-BE49-F238E27FC236}">
                <a16:creationId xmlns:a16="http://schemas.microsoft.com/office/drawing/2014/main" id="{80425AB2-0AFC-1441-AA6B-E24EEF087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191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0" name="Line 16">
            <a:extLst>
              <a:ext uri="{FF2B5EF4-FFF2-40B4-BE49-F238E27FC236}">
                <a16:creationId xmlns:a16="http://schemas.microsoft.com/office/drawing/2014/main" id="{F70AA28C-4B48-8245-B03F-694EC183A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4958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1" name="Line 17">
            <a:extLst>
              <a:ext uri="{FF2B5EF4-FFF2-40B4-BE49-F238E27FC236}">
                <a16:creationId xmlns:a16="http://schemas.microsoft.com/office/drawing/2014/main" id="{827794B5-3E1F-5F43-B12A-9D958E6A4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8006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2" name="Line 18">
            <a:extLst>
              <a:ext uri="{FF2B5EF4-FFF2-40B4-BE49-F238E27FC236}">
                <a16:creationId xmlns:a16="http://schemas.microsoft.com/office/drawing/2014/main" id="{0755E4C2-FCE3-E54B-A8CF-0BF1775AC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054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3" name="Line 19">
            <a:extLst>
              <a:ext uri="{FF2B5EF4-FFF2-40B4-BE49-F238E27FC236}">
                <a16:creationId xmlns:a16="http://schemas.microsoft.com/office/drawing/2014/main" id="{6FC47942-A05F-F848-82B6-821B1F0A1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4" name="Line 20">
            <a:extLst>
              <a:ext uri="{FF2B5EF4-FFF2-40B4-BE49-F238E27FC236}">
                <a16:creationId xmlns:a16="http://schemas.microsoft.com/office/drawing/2014/main" id="{52874D68-8FFA-EE4A-9017-5194C1112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5" name="Line 21">
            <a:extLst>
              <a:ext uri="{FF2B5EF4-FFF2-40B4-BE49-F238E27FC236}">
                <a16:creationId xmlns:a16="http://schemas.microsoft.com/office/drawing/2014/main" id="{0F21AF93-9641-6F43-AB06-202C64900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6" name="Line 22">
            <a:extLst>
              <a:ext uri="{FF2B5EF4-FFF2-40B4-BE49-F238E27FC236}">
                <a16:creationId xmlns:a16="http://schemas.microsoft.com/office/drawing/2014/main" id="{67A4EFDC-622D-4A42-A642-66E023962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7" name="Line 23">
            <a:extLst>
              <a:ext uri="{FF2B5EF4-FFF2-40B4-BE49-F238E27FC236}">
                <a16:creationId xmlns:a16="http://schemas.microsoft.com/office/drawing/2014/main" id="{14D9CCF2-0DB6-6B4D-8C7C-BAE42186B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8" name="Line 24">
            <a:extLst>
              <a:ext uri="{FF2B5EF4-FFF2-40B4-BE49-F238E27FC236}">
                <a16:creationId xmlns:a16="http://schemas.microsoft.com/office/drawing/2014/main" id="{ADEB6239-A7D1-EC4D-A801-22111E865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09" name="Line 25">
            <a:extLst>
              <a:ext uri="{FF2B5EF4-FFF2-40B4-BE49-F238E27FC236}">
                <a16:creationId xmlns:a16="http://schemas.microsoft.com/office/drawing/2014/main" id="{4BFC59C9-50FF-F941-8CA9-342C481A1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0" name="Line 26">
            <a:extLst>
              <a:ext uri="{FF2B5EF4-FFF2-40B4-BE49-F238E27FC236}">
                <a16:creationId xmlns:a16="http://schemas.microsoft.com/office/drawing/2014/main" id="{6EAD8A81-8458-894B-91D1-FAA97B9D7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1" name="Line 27">
            <a:extLst>
              <a:ext uri="{FF2B5EF4-FFF2-40B4-BE49-F238E27FC236}">
                <a16:creationId xmlns:a16="http://schemas.microsoft.com/office/drawing/2014/main" id="{266FC1CF-CB93-194B-BDA3-D9D737A7D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2" name="Line 28">
            <a:extLst>
              <a:ext uri="{FF2B5EF4-FFF2-40B4-BE49-F238E27FC236}">
                <a16:creationId xmlns:a16="http://schemas.microsoft.com/office/drawing/2014/main" id="{1F1AAA6C-29D1-D243-AC16-F57C3A2A8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3" name="Line 29">
            <a:extLst>
              <a:ext uri="{FF2B5EF4-FFF2-40B4-BE49-F238E27FC236}">
                <a16:creationId xmlns:a16="http://schemas.microsoft.com/office/drawing/2014/main" id="{3515C7FA-8EF4-1F46-B83E-4EEC2A6A5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0" y="2362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4" name="Line 30">
            <a:extLst>
              <a:ext uri="{FF2B5EF4-FFF2-40B4-BE49-F238E27FC236}">
                <a16:creationId xmlns:a16="http://schemas.microsoft.com/office/drawing/2014/main" id="{FCB15DE2-BB2C-B641-B571-05629BEE2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124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5" name="Line 31">
            <a:extLst>
              <a:ext uri="{FF2B5EF4-FFF2-40B4-BE49-F238E27FC236}">
                <a16:creationId xmlns:a16="http://schemas.microsoft.com/office/drawing/2014/main" id="{E4298CE1-F497-6F4A-8BA3-375FCF90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76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6" name="Line 32">
            <a:extLst>
              <a:ext uri="{FF2B5EF4-FFF2-40B4-BE49-F238E27FC236}">
                <a16:creationId xmlns:a16="http://schemas.microsoft.com/office/drawing/2014/main" id="{3BB4A23C-FAA4-C043-BE87-EB19F8316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7" name="Line 33">
            <a:extLst>
              <a:ext uri="{FF2B5EF4-FFF2-40B4-BE49-F238E27FC236}">
                <a16:creationId xmlns:a16="http://schemas.microsoft.com/office/drawing/2014/main" id="{597A6923-A203-454B-93DE-039119E2C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28194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8" name="Line 34">
            <a:extLst>
              <a:ext uri="{FF2B5EF4-FFF2-40B4-BE49-F238E27FC236}">
                <a16:creationId xmlns:a16="http://schemas.microsoft.com/office/drawing/2014/main" id="{30976E7B-9A9C-8E44-A9F5-E1A1E75BA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971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19" name="Line 35">
            <a:extLst>
              <a:ext uri="{FF2B5EF4-FFF2-40B4-BE49-F238E27FC236}">
                <a16:creationId xmlns:a16="http://schemas.microsoft.com/office/drawing/2014/main" id="{4DD9B81C-E956-F044-A93B-1E765558D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28194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0" name="Line 36">
            <a:extLst>
              <a:ext uri="{FF2B5EF4-FFF2-40B4-BE49-F238E27FC236}">
                <a16:creationId xmlns:a16="http://schemas.microsoft.com/office/drawing/2014/main" id="{D42A478A-E021-2F47-9364-C8EBF32B0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41910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1" name="Line 37">
            <a:extLst>
              <a:ext uri="{FF2B5EF4-FFF2-40B4-BE49-F238E27FC236}">
                <a16:creationId xmlns:a16="http://schemas.microsoft.com/office/drawing/2014/main" id="{187DC1A6-779D-5048-A358-9645907CB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343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2" name="Line 38">
            <a:extLst>
              <a:ext uri="{FF2B5EF4-FFF2-40B4-BE49-F238E27FC236}">
                <a16:creationId xmlns:a16="http://schemas.microsoft.com/office/drawing/2014/main" id="{BFA78E48-B1A2-8749-8391-8A1748A09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1910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3" name="Line 39">
            <a:extLst>
              <a:ext uri="{FF2B5EF4-FFF2-40B4-BE49-F238E27FC236}">
                <a16:creationId xmlns:a16="http://schemas.microsoft.com/office/drawing/2014/main" id="{CAD91037-0BA9-6D4F-8351-848F5FEBA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733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4" name="Line 40">
            <a:extLst>
              <a:ext uri="{FF2B5EF4-FFF2-40B4-BE49-F238E27FC236}">
                <a16:creationId xmlns:a16="http://schemas.microsoft.com/office/drawing/2014/main" id="{4D020387-5DE1-C14C-9388-608FA95A0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862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5" name="Line 41">
            <a:extLst>
              <a:ext uri="{FF2B5EF4-FFF2-40B4-BE49-F238E27FC236}">
                <a16:creationId xmlns:a16="http://schemas.microsoft.com/office/drawing/2014/main" id="{6CCF5923-450D-D741-B0F9-7F9C6316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37338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6" name="Line 42">
            <a:extLst>
              <a:ext uri="{FF2B5EF4-FFF2-40B4-BE49-F238E27FC236}">
                <a16:creationId xmlns:a16="http://schemas.microsoft.com/office/drawing/2014/main" id="{2A14841D-C398-8344-80CF-B75C40AE9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4267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7" name="Line 43">
            <a:extLst>
              <a:ext uri="{FF2B5EF4-FFF2-40B4-BE49-F238E27FC236}">
                <a16:creationId xmlns:a16="http://schemas.microsoft.com/office/drawing/2014/main" id="{3BACB62A-B76E-C74D-A55D-657BA3C2B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19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8" name="Line 44">
            <a:extLst>
              <a:ext uri="{FF2B5EF4-FFF2-40B4-BE49-F238E27FC236}">
                <a16:creationId xmlns:a16="http://schemas.microsoft.com/office/drawing/2014/main" id="{B9806360-A141-A046-AF3E-DB807C179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267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29" name="Line 45">
            <a:extLst>
              <a:ext uri="{FF2B5EF4-FFF2-40B4-BE49-F238E27FC236}">
                <a16:creationId xmlns:a16="http://schemas.microsoft.com/office/drawing/2014/main" id="{66F57423-F7D7-9747-8B57-CBC14276F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6400" y="4495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0" name="Line 46">
            <a:extLst>
              <a:ext uri="{FF2B5EF4-FFF2-40B4-BE49-F238E27FC236}">
                <a16:creationId xmlns:a16="http://schemas.microsoft.com/office/drawing/2014/main" id="{B77C4A68-C03A-0347-AB6C-67439709F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46482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1" name="Line 47">
            <a:extLst>
              <a:ext uri="{FF2B5EF4-FFF2-40B4-BE49-F238E27FC236}">
                <a16:creationId xmlns:a16="http://schemas.microsoft.com/office/drawing/2014/main" id="{147170B6-5B8C-0842-9DCD-F6436BC0D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44958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2" name="Line 48">
            <a:extLst>
              <a:ext uri="{FF2B5EF4-FFF2-40B4-BE49-F238E27FC236}">
                <a16:creationId xmlns:a16="http://schemas.microsoft.com/office/drawing/2014/main" id="{8F999716-EE7A-9648-B47B-DD5B32F32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95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3" name="Line 49">
            <a:extLst>
              <a:ext uri="{FF2B5EF4-FFF2-40B4-BE49-F238E27FC236}">
                <a16:creationId xmlns:a16="http://schemas.microsoft.com/office/drawing/2014/main" id="{BA94A21C-4185-5C47-85F3-EA37AB298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648200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4" name="Line 50">
            <a:extLst>
              <a:ext uri="{FF2B5EF4-FFF2-40B4-BE49-F238E27FC236}">
                <a16:creationId xmlns:a16="http://schemas.microsoft.com/office/drawing/2014/main" id="{7AA0B0A6-3584-874C-BF9D-8F16B68DA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495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5" name="Line 51">
            <a:extLst>
              <a:ext uri="{FF2B5EF4-FFF2-40B4-BE49-F238E27FC236}">
                <a16:creationId xmlns:a16="http://schemas.microsoft.com/office/drawing/2014/main" id="{1C83CCFC-7277-F44D-AA7A-9AA1564F51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2590800"/>
            <a:ext cx="1371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6" name="Line 52">
            <a:extLst>
              <a:ext uri="{FF2B5EF4-FFF2-40B4-BE49-F238E27FC236}">
                <a16:creationId xmlns:a16="http://schemas.microsoft.com/office/drawing/2014/main" id="{88CE2662-44A2-7544-9587-FF9910B27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2590800"/>
            <a:ext cx="1676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7" name="Line 53">
            <a:extLst>
              <a:ext uri="{FF2B5EF4-FFF2-40B4-BE49-F238E27FC236}">
                <a16:creationId xmlns:a16="http://schemas.microsoft.com/office/drawing/2014/main" id="{393C8F0F-DEB4-0D45-B78E-779498AA8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590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8" name="Line 54">
            <a:extLst>
              <a:ext uri="{FF2B5EF4-FFF2-40B4-BE49-F238E27FC236}">
                <a16:creationId xmlns:a16="http://schemas.microsoft.com/office/drawing/2014/main" id="{AD4F5569-5ABC-4941-83F3-4D733E7B6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72600" y="3962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39" name="Line 55">
            <a:extLst>
              <a:ext uri="{FF2B5EF4-FFF2-40B4-BE49-F238E27FC236}">
                <a16:creationId xmlns:a16="http://schemas.microsoft.com/office/drawing/2014/main" id="{087DA65D-1EE4-2F41-84C6-1F6A1B350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9624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40" name="Line 56">
            <a:extLst>
              <a:ext uri="{FF2B5EF4-FFF2-40B4-BE49-F238E27FC236}">
                <a16:creationId xmlns:a16="http://schemas.microsoft.com/office/drawing/2014/main" id="{D5F2B273-992B-0A4D-A2CF-4C23F6BF7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ＭＳ Ｐゴシック" charset="0"/>
            </a:endParaRPr>
          </a:p>
        </p:txBody>
      </p:sp>
      <p:sp>
        <p:nvSpPr>
          <p:cNvPr id="835641" name="Rectangle 57">
            <a:extLst>
              <a:ext uri="{FF2B5EF4-FFF2-40B4-BE49-F238E27FC236}">
                <a16:creationId xmlns:a16="http://schemas.microsoft.com/office/drawing/2014/main" id="{0D87BD60-93D1-4C44-8503-A3E09BC5A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Small Triangles</a:t>
            </a:r>
          </a:p>
        </p:txBody>
      </p:sp>
      <p:sp>
        <p:nvSpPr>
          <p:cNvPr id="835642" name="Rectangle 58">
            <a:extLst>
              <a:ext uri="{FF2B5EF4-FFF2-40B4-BE49-F238E27FC236}">
                <a16:creationId xmlns:a16="http://schemas.microsoft.com/office/drawing/2014/main" id="{5A2F82EE-9351-0A4C-AB17-60E6822B1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5164138" cy="51054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altLang="zh-CN"/>
              <a:t>Aliasing when triangles very small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/>
              <a:t>About the size of a pixel, or smaller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altLang="zh-CN"/>
              <a:t>Scan conversion: point sampling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/>
              <a:t>Pixel color due to triangle that hits center of pixel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/>
              <a:t>Can miss triangles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/>
              <a:t>Can have gaps if narrow triangle misses pixel centers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/>
              <a:t>If view or object moves, can flicker as triangles cross pixel centers</a:t>
            </a:r>
          </a:p>
        </p:txBody>
      </p:sp>
    </p:spTree>
    <p:extLst>
      <p:ext uri="{BB962C8B-B14F-4D97-AF65-F5344CB8AC3E}">
        <p14:creationId xmlns:p14="http://schemas.microsoft.com/office/powerpoint/2010/main" val="428689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07F3333C-A55B-F44E-A036-0996CEBF6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8C33C2-74A6-B649-834E-F375DFE0682B}" type="slidenum">
              <a:rPr lang="en-US" altLang="zh-CN" sz="1000">
                <a:solidFill>
                  <a:schemeClr val="tx2"/>
                </a:solidFill>
                <a:latin typeface="Helvetica" pitchFamily="2" charset="0"/>
              </a:rPr>
              <a:pPr/>
              <a:t>9</a:t>
            </a:fld>
            <a:endParaRPr lang="en-US" altLang="zh-CN" sz="1000">
              <a:latin typeface="Helvetica" pitchFamily="2" charset="0"/>
            </a:endParaRPr>
          </a:p>
        </p:txBody>
      </p:sp>
      <p:sp>
        <p:nvSpPr>
          <p:cNvPr id="836610" name="Rectangle 2">
            <a:extLst>
              <a:ext uri="{FF2B5EF4-FFF2-40B4-BE49-F238E27FC236}">
                <a16:creationId xmlns:a16="http://schemas.microsoft.com/office/drawing/2014/main" id="{E287D166-F663-F24D-90BE-A85A720A0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Jaggies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503D64EA-56EC-3E4A-A39B-980960324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41475"/>
            <a:ext cx="5334000" cy="476408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3200" dirty="0"/>
              <a:t>Aliasing when drawing a diagonal on a square grid: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2800" i="1" dirty="0" err="1">
                <a:solidFill>
                  <a:srgbClr val="FF6600"/>
                </a:solidFill>
              </a:rPr>
              <a:t>Stairstepping</a:t>
            </a:r>
            <a:endParaRPr lang="en-US" altLang="zh-CN" sz="28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altLang="zh-CN" sz="3200" dirty="0"/>
              <a:t>Especially noticeable: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2800" dirty="0"/>
              <a:t>high-contrast edges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2800" dirty="0"/>
              <a:t>near horizontal or near vertical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altLang="zh-CN" sz="2800" dirty="0"/>
              <a:t>As line rotates (in 2D)</a:t>
            </a:r>
          </a:p>
          <a:p>
            <a:pPr lvl="2" eaLnBrk="1" hangingPunct="1">
              <a:defRPr/>
            </a:pPr>
            <a:r>
              <a:rPr lang="en-US" altLang="zh-CN" sz="2400" dirty="0"/>
              <a:t>steps change length</a:t>
            </a:r>
          </a:p>
          <a:p>
            <a:pPr lvl="2" eaLnBrk="1" hangingPunct="1">
              <a:defRPr/>
            </a:pPr>
            <a:r>
              <a:rPr lang="en-US" altLang="zh-CN" sz="2400" dirty="0"/>
              <a:t>corners of steps slide along the edge</a:t>
            </a:r>
          </a:p>
          <a:p>
            <a:pPr lvl="2" eaLnBrk="1" hangingPunct="1">
              <a:defRPr/>
            </a:pPr>
            <a:r>
              <a:rPr lang="en-US" altLang="zh-CN" sz="2400" dirty="0"/>
              <a:t>known as </a:t>
            </a:r>
            <a:r>
              <a:rPr lang="en-US" altLang="zh-CN" sz="2400" i="1" dirty="0">
                <a:solidFill>
                  <a:srgbClr val="FF6600"/>
                </a:solidFill>
              </a:rPr>
              <a:t>crawlies</a:t>
            </a:r>
            <a:endParaRPr lang="en-US" altLang="zh-CN" sz="2400" dirty="0"/>
          </a:p>
          <a:p>
            <a:pPr eaLnBrk="1" hangingPunct="1">
              <a:buFont typeface="Wingdings" charset="0"/>
              <a:buNone/>
              <a:defRPr/>
            </a:pPr>
            <a:endParaRPr lang="zh-CN" altLang="en-US" sz="2000" i="1" dirty="0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A4A3F498-B20E-284B-9129-C06DF49FAEC6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362200"/>
            <a:ext cx="3048000" cy="2743200"/>
            <a:chOff x="3600" y="1488"/>
            <a:chExt cx="1920" cy="1728"/>
          </a:xfrm>
        </p:grpSpPr>
        <p:sp>
          <p:nvSpPr>
            <p:cNvPr id="836613" name="Rectangle 5">
              <a:extLst>
                <a:ext uri="{FF2B5EF4-FFF2-40B4-BE49-F238E27FC236}">
                  <a16:creationId xmlns:a16="http://schemas.microsoft.com/office/drawing/2014/main" id="{B72F3B80-7424-5842-9B9B-0ECB321D4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14" name="Rectangle 6">
              <a:extLst>
                <a:ext uri="{FF2B5EF4-FFF2-40B4-BE49-F238E27FC236}">
                  <a16:creationId xmlns:a16="http://schemas.microsoft.com/office/drawing/2014/main" id="{C93E0549-93AA-5C46-B39A-D1B99AD82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15" name="Rectangle 7">
              <a:extLst>
                <a:ext uri="{FF2B5EF4-FFF2-40B4-BE49-F238E27FC236}">
                  <a16:creationId xmlns:a16="http://schemas.microsoft.com/office/drawing/2014/main" id="{2512FB06-4161-844A-AFB5-C8666278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16" name="Rectangle 8">
              <a:extLst>
                <a:ext uri="{FF2B5EF4-FFF2-40B4-BE49-F238E27FC236}">
                  <a16:creationId xmlns:a16="http://schemas.microsoft.com/office/drawing/2014/main" id="{5F7EA4B9-FD3D-FD4D-8BB3-2239D22E5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17" name="Rectangle 9">
              <a:extLst>
                <a:ext uri="{FF2B5EF4-FFF2-40B4-BE49-F238E27FC236}">
                  <a16:creationId xmlns:a16="http://schemas.microsoft.com/office/drawing/2014/main" id="{6102BD98-752D-584D-861D-9C3B934EE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18" name="Rectangle 10">
              <a:extLst>
                <a:ext uri="{FF2B5EF4-FFF2-40B4-BE49-F238E27FC236}">
                  <a16:creationId xmlns:a16="http://schemas.microsoft.com/office/drawing/2014/main" id="{8F656AAD-F23A-E646-B87E-BFD44E79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19" name="Rectangle 11">
              <a:extLst>
                <a:ext uri="{FF2B5EF4-FFF2-40B4-BE49-F238E27FC236}">
                  <a16:creationId xmlns:a16="http://schemas.microsoft.com/office/drawing/2014/main" id="{BED1007A-A6F9-2743-BEA5-B7183FBA5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0" name="Rectangle 12">
              <a:extLst>
                <a:ext uri="{FF2B5EF4-FFF2-40B4-BE49-F238E27FC236}">
                  <a16:creationId xmlns:a16="http://schemas.microsoft.com/office/drawing/2014/main" id="{2B384673-7968-EB4C-83AB-EE655189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1" name="Rectangle 13">
              <a:extLst>
                <a:ext uri="{FF2B5EF4-FFF2-40B4-BE49-F238E27FC236}">
                  <a16:creationId xmlns:a16="http://schemas.microsoft.com/office/drawing/2014/main" id="{24B193B4-1833-474A-B09B-43E358E7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2" name="Rectangle 14">
              <a:extLst>
                <a:ext uri="{FF2B5EF4-FFF2-40B4-BE49-F238E27FC236}">
                  <a16:creationId xmlns:a16="http://schemas.microsoft.com/office/drawing/2014/main" id="{1BD58C89-4426-2F45-9889-E46077A41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3" name="Rectangle 15">
              <a:extLst>
                <a:ext uri="{FF2B5EF4-FFF2-40B4-BE49-F238E27FC236}">
                  <a16:creationId xmlns:a16="http://schemas.microsoft.com/office/drawing/2014/main" id="{4F5FACC6-3C3C-2043-A535-BAA1972DA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4" name="Rectangle 16">
              <a:extLst>
                <a:ext uri="{FF2B5EF4-FFF2-40B4-BE49-F238E27FC236}">
                  <a16:creationId xmlns:a16="http://schemas.microsoft.com/office/drawing/2014/main" id="{B2C3B745-0771-8A40-96D1-99BB3EF6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5" name="Rectangle 17">
              <a:extLst>
                <a:ext uri="{FF2B5EF4-FFF2-40B4-BE49-F238E27FC236}">
                  <a16:creationId xmlns:a16="http://schemas.microsoft.com/office/drawing/2014/main" id="{14FD18A5-8B9C-D94C-8860-AF37E4ED7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6" name="Rectangle 18">
              <a:extLst>
                <a:ext uri="{FF2B5EF4-FFF2-40B4-BE49-F238E27FC236}">
                  <a16:creationId xmlns:a16="http://schemas.microsoft.com/office/drawing/2014/main" id="{4641343C-C3C1-E04B-98DB-33487F83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7" name="Rectangle 19">
              <a:extLst>
                <a:ext uri="{FF2B5EF4-FFF2-40B4-BE49-F238E27FC236}">
                  <a16:creationId xmlns:a16="http://schemas.microsoft.com/office/drawing/2014/main" id="{71E0D5A7-FFFB-EF48-ABE1-85D55C6D7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8" name="Rectangle 20">
              <a:extLst>
                <a:ext uri="{FF2B5EF4-FFF2-40B4-BE49-F238E27FC236}">
                  <a16:creationId xmlns:a16="http://schemas.microsoft.com/office/drawing/2014/main" id="{12FEF95C-1B4E-A44E-8E3F-D94CFF7B0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29" name="Rectangle 21">
              <a:extLst>
                <a:ext uri="{FF2B5EF4-FFF2-40B4-BE49-F238E27FC236}">
                  <a16:creationId xmlns:a16="http://schemas.microsoft.com/office/drawing/2014/main" id="{BEAEC52C-328E-8543-A655-F295F1ECE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0" name="Rectangle 22">
              <a:extLst>
                <a:ext uri="{FF2B5EF4-FFF2-40B4-BE49-F238E27FC236}">
                  <a16:creationId xmlns:a16="http://schemas.microsoft.com/office/drawing/2014/main" id="{8BE864C7-E614-1248-B9CE-B5F5D6A58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1" name="Rectangle 23">
              <a:extLst>
                <a:ext uri="{FF2B5EF4-FFF2-40B4-BE49-F238E27FC236}">
                  <a16:creationId xmlns:a16="http://schemas.microsoft.com/office/drawing/2014/main" id="{80571698-B004-CB4B-BFE6-4E062E33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2" name="Rectangle 24">
              <a:extLst>
                <a:ext uri="{FF2B5EF4-FFF2-40B4-BE49-F238E27FC236}">
                  <a16:creationId xmlns:a16="http://schemas.microsoft.com/office/drawing/2014/main" id="{F1B8CA35-DC85-624E-8282-B9AB053ED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3" name="Rectangle 25">
              <a:extLst>
                <a:ext uri="{FF2B5EF4-FFF2-40B4-BE49-F238E27FC236}">
                  <a16:creationId xmlns:a16="http://schemas.microsoft.com/office/drawing/2014/main" id="{5C495233-7967-4141-A1C1-8B321A50D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40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4" name="Rectangle 26">
              <a:extLst>
                <a:ext uri="{FF2B5EF4-FFF2-40B4-BE49-F238E27FC236}">
                  <a16:creationId xmlns:a16="http://schemas.microsoft.com/office/drawing/2014/main" id="{A1C74925-0BA5-C641-92F5-30C0F0C5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5" name="Rectangle 27">
              <a:extLst>
                <a:ext uri="{FF2B5EF4-FFF2-40B4-BE49-F238E27FC236}">
                  <a16:creationId xmlns:a16="http://schemas.microsoft.com/office/drawing/2014/main" id="{0306A7C3-B320-8C43-ADBF-AAB29033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6" name="Line 28">
              <a:extLst>
                <a:ext uri="{FF2B5EF4-FFF2-40B4-BE49-F238E27FC236}">
                  <a16:creationId xmlns:a16="http://schemas.microsoft.com/office/drawing/2014/main" id="{3EED3233-8A64-C24D-83CD-4A175387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15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7" name="Rectangle 29">
              <a:extLst>
                <a:ext uri="{FF2B5EF4-FFF2-40B4-BE49-F238E27FC236}">
                  <a16:creationId xmlns:a16="http://schemas.microsoft.com/office/drawing/2014/main" id="{E8E02DEC-8C84-A546-9B2C-B8699A5C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8" name="Rectangle 30">
              <a:extLst>
                <a:ext uri="{FF2B5EF4-FFF2-40B4-BE49-F238E27FC236}">
                  <a16:creationId xmlns:a16="http://schemas.microsoft.com/office/drawing/2014/main" id="{B33A98F1-53D8-9946-9A2F-694648BA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39" name="Rectangle 31">
              <a:extLst>
                <a:ext uri="{FF2B5EF4-FFF2-40B4-BE49-F238E27FC236}">
                  <a16:creationId xmlns:a16="http://schemas.microsoft.com/office/drawing/2014/main" id="{E9D29621-D127-2842-BBB4-9CCD10C06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3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0" name="Line 32">
              <a:extLst>
                <a:ext uri="{FF2B5EF4-FFF2-40B4-BE49-F238E27FC236}">
                  <a16:creationId xmlns:a16="http://schemas.microsoft.com/office/drawing/2014/main" id="{52AE54B9-3DB6-C340-A767-D5C023585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728"/>
              <a:ext cx="432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1" name="Line 33">
              <a:extLst>
                <a:ext uri="{FF2B5EF4-FFF2-40B4-BE49-F238E27FC236}">
                  <a16:creationId xmlns:a16="http://schemas.microsoft.com/office/drawing/2014/main" id="{7537B908-3EDE-0249-9B74-A07402F277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115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2" name="Line 34">
              <a:extLst>
                <a:ext uri="{FF2B5EF4-FFF2-40B4-BE49-F238E27FC236}">
                  <a16:creationId xmlns:a16="http://schemas.microsoft.com/office/drawing/2014/main" id="{598FEC88-4AF4-C948-8304-54748D04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72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3" name="Line 35">
              <a:extLst>
                <a:ext uri="{FF2B5EF4-FFF2-40B4-BE49-F238E27FC236}">
                  <a16:creationId xmlns:a16="http://schemas.microsoft.com/office/drawing/2014/main" id="{84DBB788-A421-1F49-987E-73FD753C2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4" name="Line 36">
              <a:extLst>
                <a:ext uri="{FF2B5EF4-FFF2-40B4-BE49-F238E27FC236}">
                  <a16:creationId xmlns:a16="http://schemas.microsoft.com/office/drawing/2014/main" id="{4C804751-2FB3-0041-870E-60ED45664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5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5" name="Line 37">
              <a:extLst>
                <a:ext uri="{FF2B5EF4-FFF2-40B4-BE49-F238E27FC236}">
                  <a16:creationId xmlns:a16="http://schemas.microsoft.com/office/drawing/2014/main" id="{D8A35E14-E2CE-E04A-9484-5B83DBDD5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6" name="Line 38">
              <a:extLst>
                <a:ext uri="{FF2B5EF4-FFF2-40B4-BE49-F238E27FC236}">
                  <a16:creationId xmlns:a16="http://schemas.microsoft.com/office/drawing/2014/main" id="{593D33CE-5DAC-2644-9144-86F5728C2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7" name="Line 39">
              <a:extLst>
                <a:ext uri="{FF2B5EF4-FFF2-40B4-BE49-F238E27FC236}">
                  <a16:creationId xmlns:a16="http://schemas.microsoft.com/office/drawing/2014/main" id="{C66B8B33-7DE6-F14D-9166-1A0459EBB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32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8" name="Line 40">
              <a:extLst>
                <a:ext uri="{FF2B5EF4-FFF2-40B4-BE49-F238E27FC236}">
                  <a16:creationId xmlns:a16="http://schemas.microsoft.com/office/drawing/2014/main" id="{FC9BC67D-6FBA-D144-B8A0-2CBAE8D8D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2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49" name="Line 41">
              <a:extLst>
                <a:ext uri="{FF2B5EF4-FFF2-40B4-BE49-F238E27FC236}">
                  <a16:creationId xmlns:a16="http://schemas.microsoft.com/office/drawing/2014/main" id="{BAB7CE19-9D9D-E24D-9E6F-AC9C2F021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8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0" name="Line 42">
              <a:extLst>
                <a:ext uri="{FF2B5EF4-FFF2-40B4-BE49-F238E27FC236}">
                  <a16:creationId xmlns:a16="http://schemas.microsoft.com/office/drawing/2014/main" id="{2C1FAC89-859C-4240-9BC9-9441A6616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1" name="Line 43">
              <a:extLst>
                <a:ext uri="{FF2B5EF4-FFF2-40B4-BE49-F238E27FC236}">
                  <a16:creationId xmlns:a16="http://schemas.microsoft.com/office/drawing/2014/main" id="{ACA9125A-A00F-6349-87C9-D2CA61FA4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2" name="Line 44">
              <a:extLst>
                <a:ext uri="{FF2B5EF4-FFF2-40B4-BE49-F238E27FC236}">
                  <a16:creationId xmlns:a16="http://schemas.microsoft.com/office/drawing/2014/main" id="{D8A2C51C-1E74-8042-998F-3F70F8D93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3" name="Line 45">
              <a:extLst>
                <a:ext uri="{FF2B5EF4-FFF2-40B4-BE49-F238E27FC236}">
                  <a16:creationId xmlns:a16="http://schemas.microsoft.com/office/drawing/2014/main" id="{B99687B3-3ECF-424B-8ECC-9524AE50B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4" name="Line 46">
              <a:extLst>
                <a:ext uri="{FF2B5EF4-FFF2-40B4-BE49-F238E27FC236}">
                  <a16:creationId xmlns:a16="http://schemas.microsoft.com/office/drawing/2014/main" id="{5914B6C3-B192-5E4E-9E2D-2FDBA6851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5" name="Line 47">
              <a:extLst>
                <a:ext uri="{FF2B5EF4-FFF2-40B4-BE49-F238E27FC236}">
                  <a16:creationId xmlns:a16="http://schemas.microsoft.com/office/drawing/2014/main" id="{C175A21A-ACF9-9A44-BDDD-236126593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6" name="Line 48">
              <a:extLst>
                <a:ext uri="{FF2B5EF4-FFF2-40B4-BE49-F238E27FC236}">
                  <a16:creationId xmlns:a16="http://schemas.microsoft.com/office/drawing/2014/main" id="{E5CB891B-967A-324A-835A-EEDA687E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7" name="Line 49">
              <a:extLst>
                <a:ext uri="{FF2B5EF4-FFF2-40B4-BE49-F238E27FC236}">
                  <a16:creationId xmlns:a16="http://schemas.microsoft.com/office/drawing/2014/main" id="{C5D91FEF-C9FD-FB42-A1B3-9DDC63CC2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8" name="Line 50">
              <a:extLst>
                <a:ext uri="{FF2B5EF4-FFF2-40B4-BE49-F238E27FC236}">
                  <a16:creationId xmlns:a16="http://schemas.microsoft.com/office/drawing/2014/main" id="{511C508B-C499-624A-B934-C01F8DADE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59" name="Line 51">
              <a:extLst>
                <a:ext uri="{FF2B5EF4-FFF2-40B4-BE49-F238E27FC236}">
                  <a16:creationId xmlns:a16="http://schemas.microsoft.com/office/drawing/2014/main" id="{5E2DD6A0-B4D5-3D44-A273-72E3F0970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0" name="Line 52">
              <a:extLst>
                <a:ext uri="{FF2B5EF4-FFF2-40B4-BE49-F238E27FC236}">
                  <a16:creationId xmlns:a16="http://schemas.microsoft.com/office/drawing/2014/main" id="{DD1DC0A6-AF6B-F249-B742-E7F56E85E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1" name="Line 53">
              <a:extLst>
                <a:ext uri="{FF2B5EF4-FFF2-40B4-BE49-F238E27FC236}">
                  <a16:creationId xmlns:a16="http://schemas.microsoft.com/office/drawing/2014/main" id="{B6EAAD57-96AC-8040-A7B5-1EA499F9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2" name="Line 54">
              <a:extLst>
                <a:ext uri="{FF2B5EF4-FFF2-40B4-BE49-F238E27FC236}">
                  <a16:creationId xmlns:a16="http://schemas.microsoft.com/office/drawing/2014/main" id="{36958FE0-804D-4049-A512-3689E01AC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3" name="Line 55">
              <a:extLst>
                <a:ext uri="{FF2B5EF4-FFF2-40B4-BE49-F238E27FC236}">
                  <a16:creationId xmlns:a16="http://schemas.microsoft.com/office/drawing/2014/main" id="{7C761188-5324-CE44-80CF-95D9A1CB5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8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4" name="Line 56">
              <a:extLst>
                <a:ext uri="{FF2B5EF4-FFF2-40B4-BE49-F238E27FC236}">
                  <a16:creationId xmlns:a16="http://schemas.microsoft.com/office/drawing/2014/main" id="{53A7566F-FEE1-E145-9027-3D117DF8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80"/>
              <a:ext cx="1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5" name="Line 57">
              <a:extLst>
                <a:ext uri="{FF2B5EF4-FFF2-40B4-BE49-F238E27FC236}">
                  <a16:creationId xmlns:a16="http://schemas.microsoft.com/office/drawing/2014/main" id="{F70BE435-429E-0E48-9060-8BA3742B8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72"/>
              <a:ext cx="76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6" name="Line 58">
              <a:extLst>
                <a:ext uri="{FF2B5EF4-FFF2-40B4-BE49-F238E27FC236}">
                  <a16:creationId xmlns:a16="http://schemas.microsoft.com/office/drawing/2014/main" id="{D4F19053-CC24-FC4B-BF9B-588A2589C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064"/>
              <a:ext cx="57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7" name="Line 59">
              <a:extLst>
                <a:ext uri="{FF2B5EF4-FFF2-40B4-BE49-F238E27FC236}">
                  <a16:creationId xmlns:a16="http://schemas.microsoft.com/office/drawing/2014/main" id="{ED628929-BD8B-0648-AE28-08E924131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8" name="Line 60">
              <a:extLst>
                <a:ext uri="{FF2B5EF4-FFF2-40B4-BE49-F238E27FC236}">
                  <a16:creationId xmlns:a16="http://schemas.microsoft.com/office/drawing/2014/main" id="{8948E1C4-1A08-0041-9F23-3FAFC27D0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680"/>
              <a:ext cx="0" cy="1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6669" name="Line 61">
              <a:extLst>
                <a:ext uri="{FF2B5EF4-FFF2-40B4-BE49-F238E27FC236}">
                  <a16:creationId xmlns:a16="http://schemas.microsoft.com/office/drawing/2014/main" id="{9018BB5F-45CE-4F45-9FAC-9865A4B4E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064"/>
              <a:ext cx="0" cy="1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59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2310</Words>
  <Application>Microsoft Macintosh PowerPoint</Application>
  <PresentationFormat>Widescreen</PresentationFormat>
  <Paragraphs>377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等线</vt:lpstr>
      <vt:lpstr>等线 Light</vt:lpstr>
      <vt:lpstr>ＭＳ Ｐゴシック</vt:lpstr>
      <vt:lpstr>游ゴシック</vt:lpstr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Image</vt:lpstr>
      <vt:lpstr>位图图像</vt:lpstr>
      <vt:lpstr>Aliasing and Anti-Aliasing</vt:lpstr>
      <vt:lpstr>Examples of Aliasing</vt:lpstr>
      <vt:lpstr>Examples of Aliasing</vt:lpstr>
      <vt:lpstr>Examples of Aliasing</vt:lpstr>
      <vt:lpstr>Examples of Aliasing</vt:lpstr>
      <vt:lpstr>In photos too</vt:lpstr>
      <vt:lpstr>Texture Minification</vt:lpstr>
      <vt:lpstr>Small Triangles</vt:lpstr>
      <vt:lpstr>Jaggies</vt:lpstr>
      <vt:lpstr>Moiré Patterns</vt:lpstr>
      <vt:lpstr>Strobing</vt:lpstr>
      <vt:lpstr>Aliasing</vt:lpstr>
      <vt:lpstr>Signal Analysis</vt:lpstr>
      <vt:lpstr>Sampling</vt:lpstr>
      <vt:lpstr>Reconstruction</vt:lpstr>
      <vt:lpstr>Reconstruction Filters</vt:lpstr>
      <vt:lpstr>Low Frequency Signals</vt:lpstr>
      <vt:lpstr>High Frequency Signals</vt:lpstr>
      <vt:lpstr>Regular Signals</vt:lpstr>
      <vt:lpstr>Nyquist Limit</vt:lpstr>
      <vt:lpstr>Nyquist Limit</vt:lpstr>
      <vt:lpstr>Aliasing Problems, summary</vt:lpstr>
      <vt:lpstr>Antialiasing</vt:lpstr>
      <vt:lpstr>Aliasing</vt:lpstr>
      <vt:lpstr>Increasing Resolution</vt:lpstr>
      <vt:lpstr>Illustration of aliasing</vt:lpstr>
      <vt:lpstr>Unweighted Area Sampling</vt:lpstr>
      <vt:lpstr>Weighted area sampling</vt:lpstr>
      <vt:lpstr>PowerPoint Presentation</vt:lpstr>
      <vt:lpstr>Sampling Filters</vt:lpstr>
      <vt:lpstr>Edge Antialiasing</vt:lpstr>
      <vt:lpstr>Pixel Coverage</vt:lpstr>
      <vt:lpstr>Supersampling</vt:lpstr>
      <vt:lpstr>Uniform Sampling</vt:lpstr>
      <vt:lpstr>Random Sampling</vt:lpstr>
      <vt:lpstr>Jittered Sampling</vt:lpstr>
      <vt:lpstr>Reconstruction filter</vt:lpstr>
      <vt:lpstr>Weighted Distribution</vt:lpstr>
      <vt:lpstr>Adaptive Sampling</vt:lpstr>
      <vt:lpstr>Semi-Jittered Sampling</vt:lpstr>
      <vt:lpstr>Mipmapping &amp; Pixel Antialiasing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Aliasing and Anti-Aliasing</dc:title>
  <dc:creator>Changhe Tu</dc:creator>
  <cp:lastModifiedBy>Changhe Tu</cp:lastModifiedBy>
  <cp:revision>8</cp:revision>
  <dcterms:created xsi:type="dcterms:W3CDTF">2018-05-14T15:07:08Z</dcterms:created>
  <dcterms:modified xsi:type="dcterms:W3CDTF">2018-05-17T05:36:15Z</dcterms:modified>
</cp:coreProperties>
</file>