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5" r:id="rId5"/>
    <p:sldId id="256" r:id="rId6"/>
    <p:sldId id="264" r:id="rId7"/>
    <p:sldId id="257" r:id="rId8"/>
    <p:sldId id="265" r:id="rId9"/>
    <p:sldId id="263" r:id="rId10"/>
    <p:sldId id="268" r:id="rId11"/>
    <p:sldId id="269" r:id="rId12"/>
    <p:sldId id="278" r:id="rId13"/>
    <p:sldId id="270" r:id="rId14"/>
    <p:sldId id="266" r:id="rId15"/>
    <p:sldId id="276" r:id="rId16"/>
    <p:sldId id="271" r:id="rId17"/>
    <p:sldId id="260"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BE245A2-3FEE-4C5B-9F2A-44AD480A7B01}">
          <p14:sldIdLst>
            <p14:sldId id="275"/>
            <p14:sldId id="256"/>
            <p14:sldId id="264"/>
            <p14:sldId id="257"/>
            <p14:sldId id="265"/>
            <p14:sldId id="263"/>
            <p14:sldId id="268"/>
            <p14:sldId id="269"/>
            <p14:sldId id="278"/>
            <p14:sldId id="270"/>
            <p14:sldId id="266"/>
            <p14:sldId id="276"/>
            <p14:sldId id="271"/>
            <p14:sldId id="260"/>
            <p14:sldId id="272"/>
          </p14:sldIdLst>
        </p14:section>
        <p14:section name="Backup" id="{9AA3A496-F2E9-4515-A1F2-B30F54C18965}">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5AC47-94BC-4763-85F2-873E46A07A06}" v="211" dt="2025-01-17T08:43:57.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27"/>
  </p:normalViewPr>
  <p:slideViewPr>
    <p:cSldViewPr snapToGrid="0">
      <p:cViewPr varScale="1">
        <p:scale>
          <a:sx n="120" d="100"/>
          <a:sy n="120" d="100"/>
        </p:scale>
        <p:origin x="3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ering, Floriane Annalena (K-TV/1)" userId="cb3a6d99-feb7-4b8b-940c-af2d4fff6274" providerId="ADAL" clId="{57F5AC47-94BC-4763-85F2-873E46A07A06}"/>
    <pc:docChg chg="undo redo custSel addSld delSld modSld sldOrd addSection modSection">
      <pc:chgData name="Doering, Floriane Annalena (K-TV/1)" userId="cb3a6d99-feb7-4b8b-940c-af2d4fff6274" providerId="ADAL" clId="{57F5AC47-94BC-4763-85F2-873E46A07A06}" dt="2025-01-17T08:44:23.146" v="2481" actId="20577"/>
      <pc:docMkLst>
        <pc:docMk/>
      </pc:docMkLst>
      <pc:sldChg chg="addSp delSp modSp mod">
        <pc:chgData name="Doering, Floriane Annalena (K-TV/1)" userId="cb3a6d99-feb7-4b8b-940c-af2d4fff6274" providerId="ADAL" clId="{57F5AC47-94BC-4763-85F2-873E46A07A06}" dt="2025-01-17T08:44:23.146" v="2481" actId="20577"/>
        <pc:sldMkLst>
          <pc:docMk/>
          <pc:sldMk cId="731117008" sldId="256"/>
        </pc:sldMkLst>
        <pc:spChg chg="mod">
          <ac:chgData name="Doering, Floriane Annalena (K-TV/1)" userId="cb3a6d99-feb7-4b8b-940c-af2d4fff6274" providerId="ADAL" clId="{57F5AC47-94BC-4763-85F2-873E46A07A06}" dt="2025-01-16T16:24:18.749" v="2047" actId="20577"/>
          <ac:spMkLst>
            <pc:docMk/>
            <pc:sldMk cId="731117008" sldId="256"/>
            <ac:spMk id="2" creationId="{5229AD17-D7F7-BD9C-0626-0B72316B28CB}"/>
          </ac:spMkLst>
        </pc:spChg>
        <pc:spChg chg="mod">
          <ac:chgData name="Doering, Floriane Annalena (K-TV/1)" userId="cb3a6d99-feb7-4b8b-940c-af2d4fff6274" providerId="ADAL" clId="{57F5AC47-94BC-4763-85F2-873E46A07A06}" dt="2025-01-16T16:24:06.179" v="2035" actId="20577"/>
          <ac:spMkLst>
            <pc:docMk/>
            <pc:sldMk cId="731117008" sldId="256"/>
            <ac:spMk id="3" creationId="{0BBBDD1E-205F-143A-8152-DE8421F2B754}"/>
          </ac:spMkLst>
        </pc:spChg>
        <pc:spChg chg="mod">
          <ac:chgData name="Doering, Floriane Annalena (K-TV/1)" userId="cb3a6d99-feb7-4b8b-940c-af2d4fff6274" providerId="ADAL" clId="{57F5AC47-94BC-4763-85F2-873E46A07A06}" dt="2025-01-16T15:05:48.061" v="565" actId="20577"/>
          <ac:spMkLst>
            <pc:docMk/>
            <pc:sldMk cId="731117008" sldId="256"/>
            <ac:spMk id="6" creationId="{D4233773-00AD-8A4C-A3FA-42196336DB08}"/>
          </ac:spMkLst>
        </pc:spChg>
        <pc:spChg chg="mod">
          <ac:chgData name="Doering, Floriane Annalena (K-TV/1)" userId="cb3a6d99-feb7-4b8b-940c-af2d4fff6274" providerId="ADAL" clId="{57F5AC47-94BC-4763-85F2-873E46A07A06}" dt="2025-01-16T15:09:14.465" v="681" actId="20577"/>
          <ac:spMkLst>
            <pc:docMk/>
            <pc:sldMk cId="731117008" sldId="256"/>
            <ac:spMk id="8" creationId="{60A09392-3071-61D5-EAA9-AE195BEC268F}"/>
          </ac:spMkLst>
        </pc:spChg>
        <pc:spChg chg="mod">
          <ac:chgData name="Doering, Floriane Annalena (K-TV/1)" userId="cb3a6d99-feb7-4b8b-940c-af2d4fff6274" providerId="ADAL" clId="{57F5AC47-94BC-4763-85F2-873E46A07A06}" dt="2025-01-16T16:24:31.607" v="2052" actId="20577"/>
          <ac:spMkLst>
            <pc:docMk/>
            <pc:sldMk cId="731117008" sldId="256"/>
            <ac:spMk id="10" creationId="{1BA8E950-83EB-E5D5-5397-B71150B3978C}"/>
          </ac:spMkLst>
        </pc:spChg>
        <pc:spChg chg="mod">
          <ac:chgData name="Doering, Floriane Annalena (K-TV/1)" userId="cb3a6d99-feb7-4b8b-940c-af2d4fff6274" providerId="ADAL" clId="{57F5AC47-94BC-4763-85F2-873E46A07A06}" dt="2025-01-16T08:19:31.914" v="65" actId="20577"/>
          <ac:spMkLst>
            <pc:docMk/>
            <pc:sldMk cId="731117008" sldId="256"/>
            <ac:spMk id="12" creationId="{53D8E275-E95B-8668-9BAC-1885CE207704}"/>
          </ac:spMkLst>
        </pc:spChg>
        <pc:spChg chg="add mod">
          <ac:chgData name="Doering, Floriane Annalena (K-TV/1)" userId="cb3a6d99-feb7-4b8b-940c-af2d4fff6274" providerId="ADAL" clId="{57F5AC47-94BC-4763-85F2-873E46A07A06}" dt="2025-01-17T08:44:06.997" v="2462" actId="20577"/>
          <ac:spMkLst>
            <pc:docMk/>
            <pc:sldMk cId="731117008" sldId="256"/>
            <ac:spMk id="13" creationId="{97154FE8-D5F7-26C4-6FAA-95C9CEC66D0B}"/>
          </ac:spMkLst>
        </pc:spChg>
        <pc:spChg chg="del">
          <ac:chgData name="Doering, Floriane Annalena (K-TV/1)" userId="cb3a6d99-feb7-4b8b-940c-af2d4fff6274" providerId="ADAL" clId="{57F5AC47-94BC-4763-85F2-873E46A07A06}" dt="2025-01-16T16:24:27.350" v="2049" actId="478"/>
          <ac:spMkLst>
            <pc:docMk/>
            <pc:sldMk cId="731117008" sldId="256"/>
            <ac:spMk id="13" creationId="{E57EC202-6DC7-3853-23E7-F2ADFFD32881}"/>
          </ac:spMkLst>
        </pc:spChg>
        <pc:spChg chg="del">
          <ac:chgData name="Doering, Floriane Annalena (K-TV/1)" userId="cb3a6d99-feb7-4b8b-940c-af2d4fff6274" providerId="ADAL" clId="{57F5AC47-94BC-4763-85F2-873E46A07A06}" dt="2025-01-16T16:24:26.022" v="2048" actId="478"/>
          <ac:spMkLst>
            <pc:docMk/>
            <pc:sldMk cId="731117008" sldId="256"/>
            <ac:spMk id="14" creationId="{A98B8772-CE1A-41A8-EC0F-35C9BE0D8991}"/>
          </ac:spMkLst>
        </pc:spChg>
        <pc:spChg chg="add mod">
          <ac:chgData name="Doering, Floriane Annalena (K-TV/1)" userId="cb3a6d99-feb7-4b8b-940c-af2d4fff6274" providerId="ADAL" clId="{57F5AC47-94BC-4763-85F2-873E46A07A06}" dt="2025-01-17T08:44:23.146" v="2481" actId="20577"/>
          <ac:spMkLst>
            <pc:docMk/>
            <pc:sldMk cId="731117008" sldId="256"/>
            <ac:spMk id="14" creationId="{ECEC2E92-04FD-C2C5-FABC-C3AB23241B0D}"/>
          </ac:spMkLst>
        </pc:spChg>
        <pc:spChg chg="mod">
          <ac:chgData name="Doering, Floriane Annalena (K-TV/1)" userId="cb3a6d99-feb7-4b8b-940c-af2d4fff6274" providerId="ADAL" clId="{57F5AC47-94BC-4763-85F2-873E46A07A06}" dt="2025-01-16T16:23:31.757" v="2019" actId="948"/>
          <ac:spMkLst>
            <pc:docMk/>
            <pc:sldMk cId="731117008" sldId="256"/>
            <ac:spMk id="15" creationId="{70AE1638-49A3-7DFE-BC89-42B07E547988}"/>
          </ac:spMkLst>
        </pc:spChg>
        <pc:spChg chg="add del mod modVis">
          <ac:chgData name="Doering, Floriane Annalena (K-TV/1)" userId="cb3a6d99-feb7-4b8b-940c-af2d4fff6274" providerId="ADAL" clId="{57F5AC47-94BC-4763-85F2-873E46A07A06}" dt="2025-01-16T13:46:07.109" v="448"/>
          <ac:spMkLst>
            <pc:docMk/>
            <pc:sldMk cId="731117008" sldId="256"/>
            <ac:spMk id="17" creationId="{49A2CDA3-94B3-5A07-720F-F276D77B3289}"/>
          </ac:spMkLst>
        </pc:spChg>
        <pc:spChg chg="add del mod modVis">
          <ac:chgData name="Doering, Floriane Annalena (K-TV/1)" userId="cb3a6d99-feb7-4b8b-940c-af2d4fff6274" providerId="ADAL" clId="{57F5AC47-94BC-4763-85F2-873E46A07A06}" dt="2025-01-16T13:46:09.381" v="480"/>
          <ac:spMkLst>
            <pc:docMk/>
            <pc:sldMk cId="731117008" sldId="256"/>
            <ac:spMk id="18" creationId="{52045025-88C3-EC46-06C4-605B8B2145DC}"/>
          </ac:spMkLst>
        </pc:spChg>
        <pc:spChg chg="add del mod modVis">
          <ac:chgData name="Doering, Floriane Annalena (K-TV/1)" userId="cb3a6d99-feb7-4b8b-940c-af2d4fff6274" providerId="ADAL" clId="{57F5AC47-94BC-4763-85F2-873E46A07A06}" dt="2025-01-16T13:46:10.385" v="509"/>
          <ac:spMkLst>
            <pc:docMk/>
            <pc:sldMk cId="731117008" sldId="256"/>
            <ac:spMk id="19" creationId="{539722BC-55FC-6F95-5E1B-7C7EB45D2D72}"/>
          </ac:spMkLst>
        </pc:spChg>
        <pc:spChg chg="add del mod modVis">
          <ac:chgData name="Doering, Floriane Annalena (K-TV/1)" userId="cb3a6d99-feb7-4b8b-940c-af2d4fff6274" providerId="ADAL" clId="{57F5AC47-94BC-4763-85F2-873E46A07A06}" dt="2025-01-16T13:46:11.672" v="539"/>
          <ac:spMkLst>
            <pc:docMk/>
            <pc:sldMk cId="731117008" sldId="256"/>
            <ac:spMk id="20" creationId="{AB8E3EF1-F05A-DBA7-CB13-FC0CF1FED13D}"/>
          </ac:spMkLst>
        </pc:spChg>
        <pc:graphicFrameChg chg="add mod ord modVis">
          <ac:chgData name="Doering, Floriane Annalena (K-TV/1)" userId="cb3a6d99-feb7-4b8b-940c-af2d4fff6274" providerId="ADAL" clId="{57F5AC47-94BC-4763-85F2-873E46A07A06}" dt="2025-01-16T16:23:31.773" v="2021"/>
          <ac:graphicFrameMkLst>
            <pc:docMk/>
            <pc:sldMk cId="731117008" sldId="256"/>
            <ac:graphicFrameMk id="16" creationId="{F9464DB4-E61C-AD14-FBC4-F23E87568E5C}"/>
          </ac:graphicFrameMkLst>
        </pc:graphicFrameChg>
      </pc:sldChg>
      <pc:sldChg chg="addSp delSp modSp mod">
        <pc:chgData name="Doering, Floriane Annalena (K-TV/1)" userId="cb3a6d99-feb7-4b8b-940c-af2d4fff6274" providerId="ADAL" clId="{57F5AC47-94BC-4763-85F2-873E46A07A06}" dt="2025-01-16T16:24:48.712" v="2056"/>
        <pc:sldMkLst>
          <pc:docMk/>
          <pc:sldMk cId="2464844014" sldId="257"/>
        </pc:sldMkLst>
        <pc:spChg chg="del">
          <ac:chgData name="Doering, Floriane Annalena (K-TV/1)" userId="cb3a6d99-feb7-4b8b-940c-af2d4fff6274" providerId="ADAL" clId="{57F5AC47-94BC-4763-85F2-873E46A07A06}" dt="2025-01-16T16:24:47.661" v="2055" actId="478"/>
          <ac:spMkLst>
            <pc:docMk/>
            <pc:sldMk cId="2464844014" sldId="257"/>
            <ac:spMk id="2" creationId="{6D536A7A-72F5-A51A-7E90-082C2CDE4ED3}"/>
          </ac:spMkLst>
        </pc:spChg>
        <pc:spChg chg="del">
          <ac:chgData name="Doering, Floriane Annalena (K-TV/1)" userId="cb3a6d99-feb7-4b8b-940c-af2d4fff6274" providerId="ADAL" clId="{57F5AC47-94BC-4763-85F2-873E46A07A06}" dt="2025-01-16T16:24:47.661" v="2055" actId="478"/>
          <ac:spMkLst>
            <pc:docMk/>
            <pc:sldMk cId="2464844014" sldId="257"/>
            <ac:spMk id="3" creationId="{8F424C15-8168-0302-0249-DFC7B56BD888}"/>
          </ac:spMkLst>
        </pc:spChg>
        <pc:spChg chg="mod">
          <ac:chgData name="Doering, Floriane Annalena (K-TV/1)" userId="cb3a6d99-feb7-4b8b-940c-af2d4fff6274" providerId="ADAL" clId="{57F5AC47-94BC-4763-85F2-873E46A07A06}" dt="2025-01-16T15:22:17.517" v="1179" actId="207"/>
          <ac:spMkLst>
            <pc:docMk/>
            <pc:sldMk cId="2464844014" sldId="257"/>
            <ac:spMk id="5" creationId="{CC82CADE-D792-AE1B-84DA-41FD4BB51BF2}"/>
          </ac:spMkLst>
        </pc:spChg>
        <pc:spChg chg="mod">
          <ac:chgData name="Doering, Floriane Annalena (K-TV/1)" userId="cb3a6d99-feb7-4b8b-940c-af2d4fff6274" providerId="ADAL" clId="{57F5AC47-94BC-4763-85F2-873E46A07A06}" dt="2025-01-16T15:06:30.637" v="581" actId="948"/>
          <ac:spMkLst>
            <pc:docMk/>
            <pc:sldMk cId="2464844014" sldId="257"/>
            <ac:spMk id="6" creationId="{680341BA-902A-D6C3-E46B-ACAE6B173C14}"/>
          </ac:spMkLst>
        </pc:spChg>
        <pc:spChg chg="add mod">
          <ac:chgData name="Doering, Floriane Annalena (K-TV/1)" userId="cb3a6d99-feb7-4b8b-940c-af2d4fff6274" providerId="ADAL" clId="{57F5AC47-94BC-4763-85F2-873E46A07A06}" dt="2025-01-16T16:24:48.712" v="2056"/>
          <ac:spMkLst>
            <pc:docMk/>
            <pc:sldMk cId="2464844014" sldId="257"/>
            <ac:spMk id="9" creationId="{878531B7-1B16-C346-CE45-6C6FCE148B31}"/>
          </ac:spMkLst>
        </pc:spChg>
        <pc:spChg chg="add mod">
          <ac:chgData name="Doering, Floriane Annalena (K-TV/1)" userId="cb3a6d99-feb7-4b8b-940c-af2d4fff6274" providerId="ADAL" clId="{57F5AC47-94BC-4763-85F2-873E46A07A06}" dt="2025-01-16T16:24:48.712" v="2056"/>
          <ac:spMkLst>
            <pc:docMk/>
            <pc:sldMk cId="2464844014" sldId="257"/>
            <ac:spMk id="10" creationId="{159021DB-AAC8-E4E0-E53B-DBE191B6892A}"/>
          </ac:spMkLst>
        </pc:spChg>
        <pc:graphicFrameChg chg="mod">
          <ac:chgData name="Doering, Floriane Annalena (K-TV/1)" userId="cb3a6d99-feb7-4b8b-940c-af2d4fff6274" providerId="ADAL" clId="{57F5AC47-94BC-4763-85F2-873E46A07A06}" dt="2025-01-16T15:06:30.640" v="583"/>
          <ac:graphicFrameMkLst>
            <pc:docMk/>
            <pc:sldMk cId="2464844014" sldId="257"/>
            <ac:graphicFrameMk id="8" creationId="{104E4DC3-67BC-DC94-E4A7-C955B304F24F}"/>
          </ac:graphicFrameMkLst>
        </pc:graphicFrameChg>
      </pc:sldChg>
      <pc:sldChg chg="del">
        <pc:chgData name="Doering, Floriane Annalena (K-TV/1)" userId="cb3a6d99-feb7-4b8b-940c-af2d4fff6274" providerId="ADAL" clId="{57F5AC47-94BC-4763-85F2-873E46A07A06}" dt="2025-01-16T15:52:26.878" v="1436" actId="47"/>
        <pc:sldMkLst>
          <pc:docMk/>
          <pc:sldMk cId="2762696399" sldId="258"/>
        </pc:sldMkLst>
      </pc:sldChg>
      <pc:sldChg chg="addSp delSp modSp del mod">
        <pc:chgData name="Doering, Floriane Annalena (K-TV/1)" userId="cb3a6d99-feb7-4b8b-940c-af2d4fff6274" providerId="ADAL" clId="{57F5AC47-94BC-4763-85F2-873E46A07A06}" dt="2025-01-17T08:42:28.014" v="2458" actId="47"/>
        <pc:sldMkLst>
          <pc:docMk/>
          <pc:sldMk cId="2617126293" sldId="259"/>
        </pc:sldMkLst>
        <pc:spChg chg="del">
          <ac:chgData name="Doering, Floriane Annalena (K-TV/1)" userId="cb3a6d99-feb7-4b8b-940c-af2d4fff6274" providerId="ADAL" clId="{57F5AC47-94BC-4763-85F2-873E46A07A06}" dt="2025-01-16T16:25:34.145" v="2072" actId="478"/>
          <ac:spMkLst>
            <pc:docMk/>
            <pc:sldMk cId="2617126293" sldId="259"/>
            <ac:spMk id="2" creationId="{6499DEA9-6FA2-F95F-6104-AEC75AB31D32}"/>
          </ac:spMkLst>
        </pc:spChg>
        <pc:spChg chg="del">
          <ac:chgData name="Doering, Floriane Annalena (K-TV/1)" userId="cb3a6d99-feb7-4b8b-940c-af2d4fff6274" providerId="ADAL" clId="{57F5AC47-94BC-4763-85F2-873E46A07A06}" dt="2025-01-16T16:25:34.145" v="2072" actId="478"/>
          <ac:spMkLst>
            <pc:docMk/>
            <pc:sldMk cId="2617126293" sldId="259"/>
            <ac:spMk id="3" creationId="{560692ED-D885-B71C-F8EF-094E97424B6E}"/>
          </ac:spMkLst>
        </pc:spChg>
        <pc:spChg chg="del">
          <ac:chgData name="Doering, Floriane Annalena (K-TV/1)" userId="cb3a6d99-feb7-4b8b-940c-af2d4fff6274" providerId="ADAL" clId="{57F5AC47-94BC-4763-85F2-873E46A07A06}" dt="2025-01-16T15:56:27.710" v="1493" actId="478"/>
          <ac:spMkLst>
            <pc:docMk/>
            <pc:sldMk cId="2617126293" sldId="259"/>
            <ac:spMk id="5" creationId="{AAA030D6-537C-91ED-0B5C-FF2CADB77768}"/>
          </ac:spMkLst>
        </pc:spChg>
        <pc:spChg chg="mod">
          <ac:chgData name="Doering, Floriane Annalena (K-TV/1)" userId="cb3a6d99-feb7-4b8b-940c-af2d4fff6274" providerId="ADAL" clId="{57F5AC47-94BC-4763-85F2-873E46A07A06}" dt="2025-01-16T15:56:32.456" v="1526" actId="948"/>
          <ac:spMkLst>
            <pc:docMk/>
            <pc:sldMk cId="2617126293" sldId="259"/>
            <ac:spMk id="6" creationId="{608C53EF-869F-6B07-7B97-150505409342}"/>
          </ac:spMkLst>
        </pc:spChg>
        <pc:spChg chg="mod">
          <ac:chgData name="Doering, Floriane Annalena (K-TV/1)" userId="cb3a6d99-feb7-4b8b-940c-af2d4fff6274" providerId="ADAL" clId="{57F5AC47-94BC-4763-85F2-873E46A07A06}" dt="2025-01-16T15:56:38.087" v="1542" actId="20577"/>
          <ac:spMkLst>
            <pc:docMk/>
            <pc:sldMk cId="2617126293" sldId="259"/>
            <ac:spMk id="7" creationId="{8CBD5CA1-D6DB-327E-9899-6D517D6F8D06}"/>
          </ac:spMkLst>
        </pc:spChg>
        <pc:spChg chg="add mod">
          <ac:chgData name="Doering, Floriane Annalena (K-TV/1)" userId="cb3a6d99-feb7-4b8b-940c-af2d4fff6274" providerId="ADAL" clId="{57F5AC47-94BC-4763-85F2-873E46A07A06}" dt="2025-01-16T16:20:56.898" v="1852" actId="14100"/>
          <ac:spMkLst>
            <pc:docMk/>
            <pc:sldMk cId="2617126293" sldId="259"/>
            <ac:spMk id="10" creationId="{37AA6D29-6422-C562-758F-A13000466786}"/>
          </ac:spMkLst>
        </pc:spChg>
        <pc:spChg chg="add mod">
          <ac:chgData name="Doering, Floriane Annalena (K-TV/1)" userId="cb3a6d99-feb7-4b8b-940c-af2d4fff6274" providerId="ADAL" clId="{57F5AC47-94BC-4763-85F2-873E46A07A06}" dt="2025-01-16T16:21:14.462" v="1857" actId="113"/>
          <ac:spMkLst>
            <pc:docMk/>
            <pc:sldMk cId="2617126293" sldId="259"/>
            <ac:spMk id="11" creationId="{23864859-D9F2-0B18-76B4-0FFC381FB7AC}"/>
          </ac:spMkLst>
        </pc:spChg>
        <pc:spChg chg="add mod">
          <ac:chgData name="Doering, Floriane Annalena (K-TV/1)" userId="cb3a6d99-feb7-4b8b-940c-af2d4fff6274" providerId="ADAL" clId="{57F5AC47-94BC-4763-85F2-873E46A07A06}" dt="2025-01-16T16:21:05.485" v="1854" actId="1076"/>
          <ac:spMkLst>
            <pc:docMk/>
            <pc:sldMk cId="2617126293" sldId="259"/>
            <ac:spMk id="12" creationId="{8850FD99-848A-C623-D151-E6BEBC4CFC4B}"/>
          </ac:spMkLst>
        </pc:spChg>
        <pc:spChg chg="add mod">
          <ac:chgData name="Doering, Floriane Annalena (K-TV/1)" userId="cb3a6d99-feb7-4b8b-940c-af2d4fff6274" providerId="ADAL" clId="{57F5AC47-94BC-4763-85F2-873E46A07A06}" dt="2025-01-16T16:21:19.986" v="1858" actId="1076"/>
          <ac:spMkLst>
            <pc:docMk/>
            <pc:sldMk cId="2617126293" sldId="259"/>
            <ac:spMk id="13" creationId="{BF877181-6F8A-1096-3B25-749BC9EACA99}"/>
          </ac:spMkLst>
        </pc:spChg>
        <pc:spChg chg="add mod">
          <ac:chgData name="Doering, Floriane Annalena (K-TV/1)" userId="cb3a6d99-feb7-4b8b-940c-af2d4fff6274" providerId="ADAL" clId="{57F5AC47-94BC-4763-85F2-873E46A07A06}" dt="2025-01-16T16:25:35.017" v="2073"/>
          <ac:spMkLst>
            <pc:docMk/>
            <pc:sldMk cId="2617126293" sldId="259"/>
            <ac:spMk id="14" creationId="{22DF4CC6-EE25-C1D0-62F8-FC3FE30CBA6C}"/>
          </ac:spMkLst>
        </pc:spChg>
        <pc:spChg chg="add mod">
          <ac:chgData name="Doering, Floriane Annalena (K-TV/1)" userId="cb3a6d99-feb7-4b8b-940c-af2d4fff6274" providerId="ADAL" clId="{57F5AC47-94BC-4763-85F2-873E46A07A06}" dt="2025-01-16T16:25:35.017" v="2073"/>
          <ac:spMkLst>
            <pc:docMk/>
            <pc:sldMk cId="2617126293" sldId="259"/>
            <ac:spMk id="15" creationId="{ED3F5059-2236-20B0-B4A2-304CD2CDE507}"/>
          </ac:spMkLst>
        </pc:spChg>
        <pc:graphicFrameChg chg="add mod ord modVis">
          <ac:chgData name="Doering, Floriane Annalena (K-TV/1)" userId="cb3a6d99-feb7-4b8b-940c-af2d4fff6274" providerId="ADAL" clId="{57F5AC47-94BC-4763-85F2-873E46A07A06}" dt="2025-01-16T15:56:32.459" v="1528"/>
          <ac:graphicFrameMkLst>
            <pc:docMk/>
            <pc:sldMk cId="2617126293" sldId="259"/>
            <ac:graphicFrameMk id="8" creationId="{62B31B86-169B-F595-4A23-DBD844A7B8EE}"/>
          </ac:graphicFrameMkLst>
        </pc:graphicFrameChg>
        <pc:picChg chg="del">
          <ac:chgData name="Doering, Floriane Annalena (K-TV/1)" userId="cb3a6d99-feb7-4b8b-940c-af2d4fff6274" providerId="ADAL" clId="{57F5AC47-94BC-4763-85F2-873E46A07A06}" dt="2025-01-16T15:56:25.673" v="1492" actId="478"/>
          <ac:picMkLst>
            <pc:docMk/>
            <pc:sldMk cId="2617126293" sldId="259"/>
            <ac:picMk id="9" creationId="{D3BE3F74-19FE-4087-67CB-411A4D3555EC}"/>
          </ac:picMkLst>
        </pc:picChg>
        <pc:picChg chg="add mod">
          <ac:chgData name="Doering, Floriane Annalena (K-TV/1)" userId="cb3a6d99-feb7-4b8b-940c-af2d4fff6274" providerId="ADAL" clId="{57F5AC47-94BC-4763-85F2-873E46A07A06}" dt="2025-01-16T16:20:20.245" v="1848" actId="1076"/>
          <ac:picMkLst>
            <pc:docMk/>
            <pc:sldMk cId="2617126293" sldId="259"/>
            <ac:picMk id="6146" creationId="{FE179CFE-B3AA-3593-7400-435469AB0368}"/>
          </ac:picMkLst>
        </pc:picChg>
      </pc:sldChg>
      <pc:sldChg chg="addSp delSp modSp mod ord">
        <pc:chgData name="Doering, Floriane Annalena (K-TV/1)" userId="cb3a6d99-feb7-4b8b-940c-af2d4fff6274" providerId="ADAL" clId="{57F5AC47-94BC-4763-85F2-873E46A07A06}" dt="2025-01-17T07:58:21.049" v="2288" actId="20577"/>
        <pc:sldMkLst>
          <pc:docMk/>
          <pc:sldMk cId="1406176778" sldId="260"/>
        </pc:sldMkLst>
        <pc:spChg chg="del">
          <ac:chgData name="Doering, Floriane Annalena (K-TV/1)" userId="cb3a6d99-feb7-4b8b-940c-af2d4fff6274" providerId="ADAL" clId="{57F5AC47-94BC-4763-85F2-873E46A07A06}" dt="2025-01-16T16:25:44.498" v="2076" actId="478"/>
          <ac:spMkLst>
            <pc:docMk/>
            <pc:sldMk cId="1406176778" sldId="260"/>
            <ac:spMk id="2" creationId="{63F00D46-8D70-AE91-0098-9966DE00D80F}"/>
          </ac:spMkLst>
        </pc:spChg>
        <pc:spChg chg="del">
          <ac:chgData name="Doering, Floriane Annalena (K-TV/1)" userId="cb3a6d99-feb7-4b8b-940c-af2d4fff6274" providerId="ADAL" clId="{57F5AC47-94BC-4763-85F2-873E46A07A06}" dt="2025-01-16T16:25:44.498" v="2076" actId="478"/>
          <ac:spMkLst>
            <pc:docMk/>
            <pc:sldMk cId="1406176778" sldId="260"/>
            <ac:spMk id="3" creationId="{656D93CB-B8E3-5FF5-250E-04263C3A08FE}"/>
          </ac:spMkLst>
        </pc:spChg>
        <pc:spChg chg="mod">
          <ac:chgData name="Doering, Floriane Annalena (K-TV/1)" userId="cb3a6d99-feb7-4b8b-940c-af2d4fff6274" providerId="ADAL" clId="{57F5AC47-94BC-4763-85F2-873E46A07A06}" dt="2025-01-17T07:58:21.049" v="2288" actId="20577"/>
          <ac:spMkLst>
            <pc:docMk/>
            <pc:sldMk cId="1406176778" sldId="260"/>
            <ac:spMk id="5" creationId="{967D1ADD-5B5E-17DF-BCF3-FA810085164C}"/>
          </ac:spMkLst>
        </pc:spChg>
        <pc:spChg chg="mod">
          <ac:chgData name="Doering, Floriane Annalena (K-TV/1)" userId="cb3a6d99-feb7-4b8b-940c-af2d4fff6274" providerId="ADAL" clId="{57F5AC47-94BC-4763-85F2-873E46A07A06}" dt="2025-01-16T16:06:48.267" v="1731" actId="948"/>
          <ac:spMkLst>
            <pc:docMk/>
            <pc:sldMk cId="1406176778" sldId="260"/>
            <ac:spMk id="6" creationId="{5C5EA901-2C6E-76D9-A4E0-F46E7885766B}"/>
          </ac:spMkLst>
        </pc:spChg>
        <pc:spChg chg="add mod">
          <ac:chgData name="Doering, Floriane Annalena (K-TV/1)" userId="cb3a6d99-feb7-4b8b-940c-af2d4fff6274" providerId="ADAL" clId="{57F5AC47-94BC-4763-85F2-873E46A07A06}" dt="2025-01-16T16:25:45.500" v="2077"/>
          <ac:spMkLst>
            <pc:docMk/>
            <pc:sldMk cId="1406176778" sldId="260"/>
            <ac:spMk id="10" creationId="{43DFC938-E59B-FE4D-A9F0-742BF6B98E8B}"/>
          </ac:spMkLst>
        </pc:spChg>
        <pc:spChg chg="add mod">
          <ac:chgData name="Doering, Floriane Annalena (K-TV/1)" userId="cb3a6d99-feb7-4b8b-940c-af2d4fff6274" providerId="ADAL" clId="{57F5AC47-94BC-4763-85F2-873E46A07A06}" dt="2025-01-16T16:25:45.500" v="2077"/>
          <ac:spMkLst>
            <pc:docMk/>
            <pc:sldMk cId="1406176778" sldId="260"/>
            <ac:spMk id="11" creationId="{626CAC1C-FC05-A6B9-EAAD-18456D89406C}"/>
          </ac:spMkLst>
        </pc:spChg>
        <pc:graphicFrameChg chg="add mod ord modVis">
          <ac:chgData name="Doering, Floriane Annalena (K-TV/1)" userId="cb3a6d99-feb7-4b8b-940c-af2d4fff6274" providerId="ADAL" clId="{57F5AC47-94BC-4763-85F2-873E46A07A06}" dt="2025-01-16T16:06:48.315" v="1745"/>
          <ac:graphicFrameMkLst>
            <pc:docMk/>
            <pc:sldMk cId="1406176778" sldId="260"/>
            <ac:graphicFrameMk id="8" creationId="{5EF74859-E7B7-059C-B505-F891B54FDF39}"/>
          </ac:graphicFrameMkLst>
        </pc:graphicFrameChg>
        <pc:picChg chg="del mod">
          <ac:chgData name="Doering, Floriane Annalena (K-TV/1)" userId="cb3a6d99-feb7-4b8b-940c-af2d4fff6274" providerId="ADAL" clId="{57F5AC47-94BC-4763-85F2-873E46A07A06}" dt="2025-01-17T07:57:08.787" v="2132" actId="478"/>
          <ac:picMkLst>
            <pc:docMk/>
            <pc:sldMk cId="1406176778" sldId="260"/>
            <ac:picMk id="9" creationId="{DC6A7ACE-EB73-EB9C-7755-FC294187323F}"/>
          </ac:picMkLst>
        </pc:picChg>
      </pc:sldChg>
      <pc:sldChg chg="addSp delSp modSp del mod">
        <pc:chgData name="Doering, Floriane Annalena (K-TV/1)" userId="cb3a6d99-feb7-4b8b-940c-af2d4fff6274" providerId="ADAL" clId="{57F5AC47-94BC-4763-85F2-873E46A07A06}" dt="2025-01-16T15:10:27.607" v="682" actId="47"/>
        <pc:sldMkLst>
          <pc:docMk/>
          <pc:sldMk cId="4278746643" sldId="261"/>
        </pc:sldMkLst>
        <pc:spChg chg="add mod">
          <ac:chgData name="Doering, Floriane Annalena (K-TV/1)" userId="cb3a6d99-feb7-4b8b-940c-af2d4fff6274" providerId="ADAL" clId="{57F5AC47-94BC-4763-85F2-873E46A07A06}" dt="2025-01-16T10:22:12.778" v="284" actId="14100"/>
          <ac:spMkLst>
            <pc:docMk/>
            <pc:sldMk cId="4278746643" sldId="261"/>
            <ac:spMk id="11" creationId="{F4CD5ED3-3A5B-7AF6-A9C1-3F9BCC38BF43}"/>
          </ac:spMkLst>
        </pc:spChg>
        <pc:picChg chg="add del mod">
          <ac:chgData name="Doering, Floriane Annalena (K-TV/1)" userId="cb3a6d99-feb7-4b8b-940c-af2d4fff6274" providerId="ADAL" clId="{57F5AC47-94BC-4763-85F2-873E46A07A06}" dt="2025-01-16T10:23:34.680" v="294" actId="478"/>
          <ac:picMkLst>
            <pc:docMk/>
            <pc:sldMk cId="4278746643" sldId="261"/>
            <ac:picMk id="10" creationId="{ED5709DC-DEEE-A9E3-01A7-6DAA7A77CDB3}"/>
          </ac:picMkLst>
        </pc:picChg>
      </pc:sldChg>
      <pc:sldChg chg="del ord">
        <pc:chgData name="Doering, Floriane Annalena (K-TV/1)" userId="cb3a6d99-feb7-4b8b-940c-af2d4fff6274" providerId="ADAL" clId="{57F5AC47-94BC-4763-85F2-873E46A07A06}" dt="2025-01-16T15:47:12.658" v="1432" actId="47"/>
        <pc:sldMkLst>
          <pc:docMk/>
          <pc:sldMk cId="1982030339" sldId="262"/>
        </pc:sldMkLst>
      </pc:sldChg>
      <pc:sldChg chg="addSp delSp modSp mod">
        <pc:chgData name="Doering, Floriane Annalena (K-TV/1)" userId="cb3a6d99-feb7-4b8b-940c-af2d4fff6274" providerId="ADAL" clId="{57F5AC47-94BC-4763-85F2-873E46A07A06}" dt="2025-01-17T08:28:28.853" v="2292" actId="1076"/>
        <pc:sldMkLst>
          <pc:docMk/>
          <pc:sldMk cId="585062318" sldId="263"/>
        </pc:sldMkLst>
        <pc:spChg chg="del mod">
          <ac:chgData name="Doering, Floriane Annalena (K-TV/1)" userId="cb3a6d99-feb7-4b8b-940c-af2d4fff6274" providerId="ADAL" clId="{57F5AC47-94BC-4763-85F2-873E46A07A06}" dt="2025-01-16T16:25:05.644" v="2062" actId="478"/>
          <ac:spMkLst>
            <pc:docMk/>
            <pc:sldMk cId="585062318" sldId="263"/>
            <ac:spMk id="2" creationId="{ED137479-3D32-8DC9-7A08-C8F5DACBE516}"/>
          </ac:spMkLst>
        </pc:spChg>
        <pc:spChg chg="del">
          <ac:chgData name="Doering, Floriane Annalena (K-TV/1)" userId="cb3a6d99-feb7-4b8b-940c-af2d4fff6274" providerId="ADAL" clId="{57F5AC47-94BC-4763-85F2-873E46A07A06}" dt="2025-01-16T16:25:02.902" v="2060" actId="478"/>
          <ac:spMkLst>
            <pc:docMk/>
            <pc:sldMk cId="585062318" sldId="263"/>
            <ac:spMk id="3" creationId="{1A1BA9EB-C90A-CDB1-0E87-48C6C956CE05}"/>
          </ac:spMkLst>
        </pc:spChg>
        <pc:spChg chg="add del mod">
          <ac:chgData name="Doering, Floriane Annalena (K-TV/1)" userId="cb3a6d99-feb7-4b8b-940c-af2d4fff6274" providerId="ADAL" clId="{57F5AC47-94BC-4763-85F2-873E46A07A06}" dt="2025-01-16T10:08:41.994" v="81" actId="478"/>
          <ac:spMkLst>
            <pc:docMk/>
            <pc:sldMk cId="585062318" sldId="263"/>
            <ac:spMk id="5" creationId="{BFED2969-3275-A039-2D8B-DAC4A19C8E6A}"/>
          </ac:spMkLst>
        </pc:spChg>
        <pc:spChg chg="mod">
          <ac:chgData name="Doering, Floriane Annalena (K-TV/1)" userId="cb3a6d99-feb7-4b8b-940c-af2d4fff6274" providerId="ADAL" clId="{57F5AC47-94BC-4763-85F2-873E46A07A06}" dt="2025-01-16T10:20:16.292" v="265" actId="20577"/>
          <ac:spMkLst>
            <pc:docMk/>
            <pc:sldMk cId="585062318" sldId="263"/>
            <ac:spMk id="7" creationId="{8DC07F82-092A-440D-5A38-8D305A16D00A}"/>
          </ac:spMkLst>
        </pc:spChg>
        <pc:spChg chg="del">
          <ac:chgData name="Doering, Floriane Annalena (K-TV/1)" userId="cb3a6d99-feb7-4b8b-940c-af2d4fff6274" providerId="ADAL" clId="{57F5AC47-94BC-4763-85F2-873E46A07A06}" dt="2025-01-16T10:08:37.502" v="80" actId="478"/>
          <ac:spMkLst>
            <pc:docMk/>
            <pc:sldMk cId="585062318" sldId="263"/>
            <ac:spMk id="8" creationId="{7D0C17DC-CDAE-284D-A10F-5122DDADE217}"/>
          </ac:spMkLst>
        </pc:spChg>
        <pc:spChg chg="del">
          <ac:chgData name="Doering, Floriane Annalena (K-TV/1)" userId="cb3a6d99-feb7-4b8b-940c-af2d4fff6274" providerId="ADAL" clId="{57F5AC47-94BC-4763-85F2-873E46A07A06}" dt="2025-01-16T10:08:41.994" v="81" actId="478"/>
          <ac:spMkLst>
            <pc:docMk/>
            <pc:sldMk cId="585062318" sldId="263"/>
            <ac:spMk id="10" creationId="{4CC5AAF6-FA0B-C652-F693-0F80DB66A49B}"/>
          </ac:spMkLst>
        </pc:spChg>
        <pc:spChg chg="del mod">
          <ac:chgData name="Doering, Floriane Annalena (K-TV/1)" userId="cb3a6d99-feb7-4b8b-940c-af2d4fff6274" providerId="ADAL" clId="{57F5AC47-94BC-4763-85F2-873E46A07A06}" dt="2025-01-16T10:08:41.994" v="81" actId="478"/>
          <ac:spMkLst>
            <pc:docMk/>
            <pc:sldMk cId="585062318" sldId="263"/>
            <ac:spMk id="11" creationId="{4381FB2E-2F0F-BE0E-8FF5-77778E1638ED}"/>
          </ac:spMkLst>
        </pc:spChg>
        <pc:spChg chg="del mod">
          <ac:chgData name="Doering, Floriane Annalena (K-TV/1)" userId="cb3a6d99-feb7-4b8b-940c-af2d4fff6274" providerId="ADAL" clId="{57F5AC47-94BC-4763-85F2-873E46A07A06}" dt="2025-01-16T10:08:37.502" v="80" actId="478"/>
          <ac:spMkLst>
            <pc:docMk/>
            <pc:sldMk cId="585062318" sldId="263"/>
            <ac:spMk id="12" creationId="{0B97C786-FF96-89C4-B6A3-17A7696FD180}"/>
          </ac:spMkLst>
        </pc:spChg>
        <pc:spChg chg="add del mod">
          <ac:chgData name="Doering, Floriane Annalena (K-TV/1)" userId="cb3a6d99-feb7-4b8b-940c-af2d4fff6274" providerId="ADAL" clId="{57F5AC47-94BC-4763-85F2-873E46A07A06}" dt="2025-01-16T08:18:31.705" v="51" actId="478"/>
          <ac:spMkLst>
            <pc:docMk/>
            <pc:sldMk cId="585062318" sldId="263"/>
            <ac:spMk id="13" creationId="{B3B4433E-604C-19EA-2011-3A70DE17A38B}"/>
          </ac:spMkLst>
        </pc:spChg>
        <pc:spChg chg="add del mod">
          <ac:chgData name="Doering, Floriane Annalena (K-TV/1)" userId="cb3a6d99-feb7-4b8b-940c-af2d4fff6274" providerId="ADAL" clId="{57F5AC47-94BC-4763-85F2-873E46A07A06}" dt="2025-01-17T08:28:28.853" v="2292" actId="1076"/>
          <ac:spMkLst>
            <pc:docMk/>
            <pc:sldMk cId="585062318" sldId="263"/>
            <ac:spMk id="14" creationId="{DFA93444-ABCA-8A9B-072F-ECCE6F41BDAD}"/>
          </ac:spMkLst>
        </pc:spChg>
        <pc:spChg chg="add mod">
          <ac:chgData name="Doering, Floriane Annalena (K-TV/1)" userId="cb3a6d99-feb7-4b8b-940c-af2d4fff6274" providerId="ADAL" clId="{57F5AC47-94BC-4763-85F2-873E46A07A06}" dt="2025-01-16T10:20:33.990" v="271" actId="1076"/>
          <ac:spMkLst>
            <pc:docMk/>
            <pc:sldMk cId="585062318" sldId="263"/>
            <ac:spMk id="15" creationId="{9EA8239A-7129-CB20-8D91-382ED9D4AE96}"/>
          </ac:spMkLst>
        </pc:spChg>
        <pc:spChg chg="add mod">
          <ac:chgData name="Doering, Floriane Annalena (K-TV/1)" userId="cb3a6d99-feb7-4b8b-940c-af2d4fff6274" providerId="ADAL" clId="{57F5AC47-94BC-4763-85F2-873E46A07A06}" dt="2025-01-16T16:27:40.019" v="2104" actId="1036"/>
          <ac:spMkLst>
            <pc:docMk/>
            <pc:sldMk cId="585062318" sldId="263"/>
            <ac:spMk id="16" creationId="{2CC3E1C7-63A9-D1E0-6E6B-3EEEF31C4445}"/>
          </ac:spMkLst>
        </pc:spChg>
        <pc:spChg chg="add mod">
          <ac:chgData name="Doering, Floriane Annalena (K-TV/1)" userId="cb3a6d99-feb7-4b8b-940c-af2d4fff6274" providerId="ADAL" clId="{57F5AC47-94BC-4763-85F2-873E46A07A06}" dt="2025-01-16T16:17:52.869" v="1819" actId="1076"/>
          <ac:spMkLst>
            <pc:docMk/>
            <pc:sldMk cId="585062318" sldId="263"/>
            <ac:spMk id="19" creationId="{BE97AE1D-E85D-C1EC-213C-7EB267157323}"/>
          </ac:spMkLst>
        </pc:spChg>
        <pc:spChg chg="add mod">
          <ac:chgData name="Doering, Floriane Annalena (K-TV/1)" userId="cb3a6d99-feb7-4b8b-940c-af2d4fff6274" providerId="ADAL" clId="{57F5AC47-94BC-4763-85F2-873E46A07A06}" dt="2025-01-16T16:17:57.898" v="1820" actId="1076"/>
          <ac:spMkLst>
            <pc:docMk/>
            <pc:sldMk cId="585062318" sldId="263"/>
            <ac:spMk id="20" creationId="{15EA96E9-DB0B-92E4-6FC9-8D97624FE339}"/>
          </ac:spMkLst>
        </pc:spChg>
        <pc:spChg chg="add mod">
          <ac:chgData name="Doering, Floriane Annalena (K-TV/1)" userId="cb3a6d99-feb7-4b8b-940c-af2d4fff6274" providerId="ADAL" clId="{57F5AC47-94BC-4763-85F2-873E46A07A06}" dt="2025-01-16T16:18:52.248" v="1833" actId="20577"/>
          <ac:spMkLst>
            <pc:docMk/>
            <pc:sldMk cId="585062318" sldId="263"/>
            <ac:spMk id="21" creationId="{7D5078F2-83C1-456A-5DD9-2099EB4CA8FE}"/>
          </ac:spMkLst>
        </pc:spChg>
        <pc:spChg chg="add mod">
          <ac:chgData name="Doering, Floriane Annalena (K-TV/1)" userId="cb3a6d99-feb7-4b8b-940c-af2d4fff6274" providerId="ADAL" clId="{57F5AC47-94BC-4763-85F2-873E46A07A06}" dt="2025-01-16T16:25:06.599" v="2063"/>
          <ac:spMkLst>
            <pc:docMk/>
            <pc:sldMk cId="585062318" sldId="263"/>
            <ac:spMk id="28" creationId="{914A2133-969C-B89E-1017-9CB7D52197A8}"/>
          </ac:spMkLst>
        </pc:spChg>
        <pc:spChg chg="add mod">
          <ac:chgData name="Doering, Floriane Annalena (K-TV/1)" userId="cb3a6d99-feb7-4b8b-940c-af2d4fff6274" providerId="ADAL" clId="{57F5AC47-94BC-4763-85F2-873E46A07A06}" dt="2025-01-16T16:25:06.599" v="2063"/>
          <ac:spMkLst>
            <pc:docMk/>
            <pc:sldMk cId="585062318" sldId="263"/>
            <ac:spMk id="29" creationId="{339D2326-C9E7-7D00-F439-53E7F1BC2FEC}"/>
          </ac:spMkLst>
        </pc:spChg>
        <pc:picChg chg="add del mod">
          <ac:chgData name="Doering, Floriane Annalena (K-TV/1)" userId="cb3a6d99-feb7-4b8b-940c-af2d4fff6274" providerId="ADAL" clId="{57F5AC47-94BC-4763-85F2-873E46A07A06}" dt="2025-01-16T16:19:12.091" v="1835" actId="478"/>
          <ac:picMkLst>
            <pc:docMk/>
            <pc:sldMk cId="585062318" sldId="263"/>
            <ac:picMk id="18" creationId="{134222B6-6751-3DB8-1041-234F9F51BFCD}"/>
          </ac:picMkLst>
        </pc:picChg>
        <pc:picChg chg="add mod">
          <ac:chgData name="Doering, Floriane Annalena (K-TV/1)" userId="cb3a6d99-feb7-4b8b-940c-af2d4fff6274" providerId="ADAL" clId="{57F5AC47-94BC-4763-85F2-873E46A07A06}" dt="2025-01-16T16:27:32.561" v="2098" actId="1076"/>
          <ac:picMkLst>
            <pc:docMk/>
            <pc:sldMk cId="585062318" sldId="263"/>
            <ac:picMk id="1026" creationId="{5E7457CC-7FD4-2FAD-7872-4F181EDB8C58}"/>
          </ac:picMkLst>
        </pc:picChg>
        <pc:picChg chg="add del">
          <ac:chgData name="Doering, Floriane Annalena (K-TV/1)" userId="cb3a6d99-feb7-4b8b-940c-af2d4fff6274" providerId="ADAL" clId="{57F5AC47-94BC-4763-85F2-873E46A07A06}" dt="2025-01-16T10:10:55.561" v="87" actId="478"/>
          <ac:picMkLst>
            <pc:docMk/>
            <pc:sldMk cId="585062318" sldId="263"/>
            <ac:picMk id="1028" creationId="{5B8AB5AE-4AC5-4A7F-29D9-C68F3280C9E5}"/>
          </ac:picMkLst>
        </pc:picChg>
        <pc:cxnChg chg="add mod">
          <ac:chgData name="Doering, Floriane Annalena (K-TV/1)" userId="cb3a6d99-feb7-4b8b-940c-af2d4fff6274" providerId="ADAL" clId="{57F5AC47-94BC-4763-85F2-873E46A07A06}" dt="2025-01-16T16:18:26.699" v="1825" actId="14100"/>
          <ac:cxnSpMkLst>
            <pc:docMk/>
            <pc:sldMk cId="585062318" sldId="263"/>
            <ac:cxnSpMk id="23" creationId="{D373A4A7-6648-FD3E-5D51-2A5C8AE4ED01}"/>
          </ac:cxnSpMkLst>
        </pc:cxnChg>
        <pc:cxnChg chg="add mod">
          <ac:chgData name="Doering, Floriane Annalena (K-TV/1)" userId="cb3a6d99-feb7-4b8b-940c-af2d4fff6274" providerId="ADAL" clId="{57F5AC47-94BC-4763-85F2-873E46A07A06}" dt="2025-01-16T16:18:39.658" v="1830" actId="1035"/>
          <ac:cxnSpMkLst>
            <pc:docMk/>
            <pc:sldMk cId="585062318" sldId="263"/>
            <ac:cxnSpMk id="26" creationId="{38167A5B-88C7-9D7B-A9DC-6E8C1C9CF9BD}"/>
          </ac:cxnSpMkLst>
        </pc:cxnChg>
        <pc:cxnChg chg="add mod">
          <ac:chgData name="Doering, Floriane Annalena (K-TV/1)" userId="cb3a6d99-feb7-4b8b-940c-af2d4fff6274" providerId="ADAL" clId="{57F5AC47-94BC-4763-85F2-873E46A07A06}" dt="2025-01-16T16:19:09.078" v="1834" actId="1076"/>
          <ac:cxnSpMkLst>
            <pc:docMk/>
            <pc:sldMk cId="585062318" sldId="263"/>
            <ac:cxnSpMk id="27" creationId="{358BE14D-4D77-D7A8-BC84-CC2A853357FD}"/>
          </ac:cxnSpMkLst>
        </pc:cxnChg>
      </pc:sldChg>
      <pc:sldChg chg="addSp delSp modSp new mod">
        <pc:chgData name="Doering, Floriane Annalena (K-TV/1)" userId="cb3a6d99-feb7-4b8b-940c-af2d4fff6274" providerId="ADAL" clId="{57F5AC47-94BC-4763-85F2-873E46A07A06}" dt="2025-01-16T16:24:43.617" v="2054"/>
        <pc:sldMkLst>
          <pc:docMk/>
          <pc:sldMk cId="967723801" sldId="264"/>
        </pc:sldMkLst>
        <pc:spChg chg="del">
          <ac:chgData name="Doering, Floriane Annalena (K-TV/1)" userId="cb3a6d99-feb7-4b8b-940c-af2d4fff6274" providerId="ADAL" clId="{57F5AC47-94BC-4763-85F2-873E46A07A06}" dt="2025-01-16T16:24:42.715" v="2053" actId="478"/>
          <ac:spMkLst>
            <pc:docMk/>
            <pc:sldMk cId="967723801" sldId="264"/>
            <ac:spMk id="2" creationId="{68FB0C87-2A8C-B8F7-84A5-9FA028422F80}"/>
          </ac:spMkLst>
        </pc:spChg>
        <pc:spChg chg="del">
          <ac:chgData name="Doering, Floriane Annalena (K-TV/1)" userId="cb3a6d99-feb7-4b8b-940c-af2d4fff6274" providerId="ADAL" clId="{57F5AC47-94BC-4763-85F2-873E46A07A06}" dt="2025-01-16T16:24:42.715" v="2053" actId="478"/>
          <ac:spMkLst>
            <pc:docMk/>
            <pc:sldMk cId="967723801" sldId="264"/>
            <ac:spMk id="3" creationId="{EFB9A63D-E228-7F6A-EE3A-E65C0E61E601}"/>
          </ac:spMkLst>
        </pc:spChg>
        <pc:spChg chg="mod">
          <ac:chgData name="Doering, Floriane Annalena (K-TV/1)" userId="cb3a6d99-feb7-4b8b-940c-af2d4fff6274" providerId="ADAL" clId="{57F5AC47-94BC-4763-85F2-873E46A07A06}" dt="2025-01-16T10:07:15.512" v="67" actId="20577"/>
          <ac:spMkLst>
            <pc:docMk/>
            <pc:sldMk cId="967723801" sldId="264"/>
            <ac:spMk id="5" creationId="{02AD4808-6DA0-CDB7-C201-43BA8B7C8E69}"/>
          </ac:spMkLst>
        </pc:spChg>
        <pc:spChg chg="mod">
          <ac:chgData name="Doering, Floriane Annalena (K-TV/1)" userId="cb3a6d99-feb7-4b8b-940c-af2d4fff6274" providerId="ADAL" clId="{57F5AC47-94BC-4763-85F2-873E46A07A06}" dt="2025-01-16T15:07:25.489" v="603" actId="20577"/>
          <ac:spMkLst>
            <pc:docMk/>
            <pc:sldMk cId="967723801" sldId="264"/>
            <ac:spMk id="7" creationId="{EA658B72-8941-5F4F-579B-44A83B0BA41C}"/>
          </ac:spMkLst>
        </pc:spChg>
        <pc:spChg chg="add mod">
          <ac:chgData name="Doering, Floriane Annalena (K-TV/1)" userId="cb3a6d99-feb7-4b8b-940c-af2d4fff6274" providerId="ADAL" clId="{57F5AC47-94BC-4763-85F2-873E46A07A06}" dt="2025-01-16T16:24:43.617" v="2054"/>
          <ac:spMkLst>
            <pc:docMk/>
            <pc:sldMk cId="967723801" sldId="264"/>
            <ac:spMk id="8" creationId="{3A2EF91C-4303-094C-CCD2-82DCA4BA0EA7}"/>
          </ac:spMkLst>
        </pc:spChg>
        <pc:spChg chg="add mod">
          <ac:chgData name="Doering, Floriane Annalena (K-TV/1)" userId="cb3a6d99-feb7-4b8b-940c-af2d4fff6274" providerId="ADAL" clId="{57F5AC47-94BC-4763-85F2-873E46A07A06}" dt="2025-01-16T16:24:43.617" v="2054"/>
          <ac:spMkLst>
            <pc:docMk/>
            <pc:sldMk cId="967723801" sldId="264"/>
            <ac:spMk id="9" creationId="{9117D1B6-1042-E25D-4C36-698404B6A19F}"/>
          </ac:spMkLst>
        </pc:spChg>
      </pc:sldChg>
      <pc:sldChg chg="addSp delSp modSp add mod ord">
        <pc:chgData name="Doering, Floriane Annalena (K-TV/1)" userId="cb3a6d99-feb7-4b8b-940c-af2d4fff6274" providerId="ADAL" clId="{57F5AC47-94BC-4763-85F2-873E46A07A06}" dt="2025-01-16T16:24:57.368" v="2059"/>
        <pc:sldMkLst>
          <pc:docMk/>
          <pc:sldMk cId="1260159347" sldId="265"/>
        </pc:sldMkLst>
        <pc:spChg chg="del">
          <ac:chgData name="Doering, Floriane Annalena (K-TV/1)" userId="cb3a6d99-feb7-4b8b-940c-af2d4fff6274" providerId="ADAL" clId="{57F5AC47-94BC-4763-85F2-873E46A07A06}" dt="2025-01-16T16:24:56.595" v="2058" actId="478"/>
          <ac:spMkLst>
            <pc:docMk/>
            <pc:sldMk cId="1260159347" sldId="265"/>
            <ac:spMk id="2" creationId="{1C1380B1-6ECC-C636-407F-530A3F6EADC4}"/>
          </ac:spMkLst>
        </pc:spChg>
        <pc:spChg chg="del">
          <ac:chgData name="Doering, Floriane Annalena (K-TV/1)" userId="cb3a6d99-feb7-4b8b-940c-af2d4fff6274" providerId="ADAL" clId="{57F5AC47-94BC-4763-85F2-873E46A07A06}" dt="2025-01-16T16:24:55.739" v="2057" actId="478"/>
          <ac:spMkLst>
            <pc:docMk/>
            <pc:sldMk cId="1260159347" sldId="265"/>
            <ac:spMk id="3" creationId="{0B2F5384-7B59-8A51-D0AB-D8AA62ECCFD2}"/>
          </ac:spMkLst>
        </pc:spChg>
        <pc:spChg chg="mod">
          <ac:chgData name="Doering, Floriane Annalena (K-TV/1)" userId="cb3a6d99-feb7-4b8b-940c-af2d4fff6274" providerId="ADAL" clId="{57F5AC47-94BC-4763-85F2-873E46A07A06}" dt="2025-01-16T10:08:00.057" v="73" actId="20577"/>
          <ac:spMkLst>
            <pc:docMk/>
            <pc:sldMk cId="1260159347" sldId="265"/>
            <ac:spMk id="5" creationId="{89D32E64-054C-064B-348C-F8FBD1F6B2FD}"/>
          </ac:spMkLst>
        </pc:spChg>
        <pc:spChg chg="mod">
          <ac:chgData name="Doering, Floriane Annalena (K-TV/1)" userId="cb3a6d99-feb7-4b8b-940c-af2d4fff6274" providerId="ADAL" clId="{57F5AC47-94BC-4763-85F2-873E46A07A06}" dt="2025-01-16T15:08:12.546" v="630" actId="20577"/>
          <ac:spMkLst>
            <pc:docMk/>
            <pc:sldMk cId="1260159347" sldId="265"/>
            <ac:spMk id="7" creationId="{AB29DEB0-1912-D2B5-FF96-0437E2265D8E}"/>
          </ac:spMkLst>
        </pc:spChg>
        <pc:spChg chg="add mod">
          <ac:chgData name="Doering, Floriane Annalena (K-TV/1)" userId="cb3a6d99-feb7-4b8b-940c-af2d4fff6274" providerId="ADAL" clId="{57F5AC47-94BC-4763-85F2-873E46A07A06}" dt="2025-01-16T16:24:57.368" v="2059"/>
          <ac:spMkLst>
            <pc:docMk/>
            <pc:sldMk cId="1260159347" sldId="265"/>
            <ac:spMk id="8" creationId="{A5A74E51-AB70-D05B-1452-5C82CB46D9F6}"/>
          </ac:spMkLst>
        </pc:spChg>
        <pc:spChg chg="add mod">
          <ac:chgData name="Doering, Floriane Annalena (K-TV/1)" userId="cb3a6d99-feb7-4b8b-940c-af2d4fff6274" providerId="ADAL" clId="{57F5AC47-94BC-4763-85F2-873E46A07A06}" dt="2025-01-16T16:24:57.368" v="2059"/>
          <ac:spMkLst>
            <pc:docMk/>
            <pc:sldMk cId="1260159347" sldId="265"/>
            <ac:spMk id="9" creationId="{FBDBB952-E2B9-E8FA-5B58-76D52338469B}"/>
          </ac:spMkLst>
        </pc:spChg>
      </pc:sldChg>
      <pc:sldChg chg="addSp delSp modSp add mod">
        <pc:chgData name="Doering, Floriane Annalena (K-TV/1)" userId="cb3a6d99-feb7-4b8b-940c-af2d4fff6274" providerId="ADAL" clId="{57F5AC47-94BC-4763-85F2-873E46A07A06}" dt="2025-01-16T16:25:29.777" v="2071"/>
        <pc:sldMkLst>
          <pc:docMk/>
          <pc:sldMk cId="2115898625" sldId="266"/>
        </pc:sldMkLst>
        <pc:spChg chg="del">
          <ac:chgData name="Doering, Floriane Annalena (K-TV/1)" userId="cb3a6d99-feb7-4b8b-940c-af2d4fff6274" providerId="ADAL" clId="{57F5AC47-94BC-4763-85F2-873E46A07A06}" dt="2025-01-16T16:25:28.820" v="2070" actId="478"/>
          <ac:spMkLst>
            <pc:docMk/>
            <pc:sldMk cId="2115898625" sldId="266"/>
            <ac:spMk id="2" creationId="{2E955F02-A6A3-15A2-1FC7-3C3DCCC12A86}"/>
          </ac:spMkLst>
        </pc:spChg>
        <pc:spChg chg="del">
          <ac:chgData name="Doering, Floriane Annalena (K-TV/1)" userId="cb3a6d99-feb7-4b8b-940c-af2d4fff6274" providerId="ADAL" clId="{57F5AC47-94BC-4763-85F2-873E46A07A06}" dt="2025-01-16T16:25:28.820" v="2070" actId="478"/>
          <ac:spMkLst>
            <pc:docMk/>
            <pc:sldMk cId="2115898625" sldId="266"/>
            <ac:spMk id="3" creationId="{FBE93253-C869-4FC5-620A-4CDFC0004107}"/>
          </ac:spMkLst>
        </pc:spChg>
        <pc:spChg chg="mod">
          <ac:chgData name="Doering, Floriane Annalena (K-TV/1)" userId="cb3a6d99-feb7-4b8b-940c-af2d4fff6274" providerId="ADAL" clId="{57F5AC47-94BC-4763-85F2-873E46A07A06}" dt="2025-01-16T10:08:17.862" v="76" actId="20577"/>
          <ac:spMkLst>
            <pc:docMk/>
            <pc:sldMk cId="2115898625" sldId="266"/>
            <ac:spMk id="5" creationId="{A9D41B70-3939-181B-89DA-5634107D593B}"/>
          </ac:spMkLst>
        </pc:spChg>
        <pc:spChg chg="mod">
          <ac:chgData name="Doering, Floriane Annalena (K-TV/1)" userId="cb3a6d99-feb7-4b8b-940c-af2d4fff6274" providerId="ADAL" clId="{57F5AC47-94BC-4763-85F2-873E46A07A06}" dt="2025-01-16T15:12:01.764" v="699" actId="20577"/>
          <ac:spMkLst>
            <pc:docMk/>
            <pc:sldMk cId="2115898625" sldId="266"/>
            <ac:spMk id="7" creationId="{C8AD67A3-6663-DA58-F76C-6F317C39F915}"/>
          </ac:spMkLst>
        </pc:spChg>
        <pc:spChg chg="add mod">
          <ac:chgData name="Doering, Floriane Annalena (K-TV/1)" userId="cb3a6d99-feb7-4b8b-940c-af2d4fff6274" providerId="ADAL" clId="{57F5AC47-94BC-4763-85F2-873E46A07A06}" dt="2025-01-16T16:25:29.777" v="2071"/>
          <ac:spMkLst>
            <pc:docMk/>
            <pc:sldMk cId="2115898625" sldId="266"/>
            <ac:spMk id="8" creationId="{A225D621-0BBF-C08E-532E-F4AA1C98E784}"/>
          </ac:spMkLst>
        </pc:spChg>
        <pc:spChg chg="add mod">
          <ac:chgData name="Doering, Floriane Annalena (K-TV/1)" userId="cb3a6d99-feb7-4b8b-940c-af2d4fff6274" providerId="ADAL" clId="{57F5AC47-94BC-4763-85F2-873E46A07A06}" dt="2025-01-16T16:25:29.777" v="2071"/>
          <ac:spMkLst>
            <pc:docMk/>
            <pc:sldMk cId="2115898625" sldId="266"/>
            <ac:spMk id="9" creationId="{940C05F5-D11B-98A7-FE56-BBE266FB606E}"/>
          </ac:spMkLst>
        </pc:spChg>
      </pc:sldChg>
      <pc:sldChg chg="add del">
        <pc:chgData name="Doering, Floriane Annalena (K-TV/1)" userId="cb3a6d99-feb7-4b8b-940c-af2d4fff6274" providerId="ADAL" clId="{57F5AC47-94BC-4763-85F2-873E46A07A06}" dt="2025-01-16T10:20:50.854" v="275" actId="47"/>
        <pc:sldMkLst>
          <pc:docMk/>
          <pc:sldMk cId="1757336581" sldId="267"/>
        </pc:sldMkLst>
      </pc:sldChg>
      <pc:sldChg chg="addSp delSp modSp add mod">
        <pc:chgData name="Doering, Floriane Annalena (K-TV/1)" userId="cb3a6d99-feb7-4b8b-940c-af2d4fff6274" providerId="ADAL" clId="{57F5AC47-94BC-4763-85F2-873E46A07A06}" dt="2025-01-16T16:25:11.092" v="2065"/>
        <pc:sldMkLst>
          <pc:docMk/>
          <pc:sldMk cId="3005583229" sldId="268"/>
        </pc:sldMkLst>
        <pc:spChg chg="del">
          <ac:chgData name="Doering, Floriane Annalena (K-TV/1)" userId="cb3a6d99-feb7-4b8b-940c-af2d4fff6274" providerId="ADAL" clId="{57F5AC47-94BC-4763-85F2-873E46A07A06}" dt="2025-01-16T16:25:10.188" v="2064" actId="478"/>
          <ac:spMkLst>
            <pc:docMk/>
            <pc:sldMk cId="3005583229" sldId="268"/>
            <ac:spMk id="2" creationId="{6B55FBB1-E37D-45CA-CE94-2669767A402E}"/>
          </ac:spMkLst>
        </pc:spChg>
        <pc:spChg chg="del">
          <ac:chgData name="Doering, Floriane Annalena (K-TV/1)" userId="cb3a6d99-feb7-4b8b-940c-af2d4fff6274" providerId="ADAL" clId="{57F5AC47-94BC-4763-85F2-873E46A07A06}" dt="2025-01-16T16:25:10.188" v="2064" actId="478"/>
          <ac:spMkLst>
            <pc:docMk/>
            <pc:sldMk cId="3005583229" sldId="268"/>
            <ac:spMk id="3" creationId="{41ECFDC8-8A2C-2827-3BC4-B78791605D02}"/>
          </ac:spMkLst>
        </pc:spChg>
        <pc:spChg chg="add">
          <ac:chgData name="Doering, Floriane Annalena (K-TV/1)" userId="cb3a6d99-feb7-4b8b-940c-af2d4fff6274" providerId="ADAL" clId="{57F5AC47-94BC-4763-85F2-873E46A07A06}" dt="2025-01-16T10:11:57.019" v="98" actId="11529"/>
          <ac:spMkLst>
            <pc:docMk/>
            <pc:sldMk cId="3005583229" sldId="268"/>
            <ac:spMk id="5" creationId="{9A60E40D-BF87-40F0-9990-3985872B55DB}"/>
          </ac:spMkLst>
        </pc:spChg>
        <pc:spChg chg="mod">
          <ac:chgData name="Doering, Floriane Annalena (K-TV/1)" userId="cb3a6d99-feb7-4b8b-940c-af2d4fff6274" providerId="ADAL" clId="{57F5AC47-94BC-4763-85F2-873E46A07A06}" dt="2025-01-16T10:20:42.146" v="274" actId="20577"/>
          <ac:spMkLst>
            <pc:docMk/>
            <pc:sldMk cId="3005583229" sldId="268"/>
            <ac:spMk id="7" creationId="{65B50D87-29BD-31D5-B0EF-D7874F09B758}"/>
          </ac:spMkLst>
        </pc:spChg>
        <pc:spChg chg="add mod">
          <ac:chgData name="Doering, Floriane Annalena (K-TV/1)" userId="cb3a6d99-feb7-4b8b-940c-af2d4fff6274" providerId="ADAL" clId="{57F5AC47-94BC-4763-85F2-873E46A07A06}" dt="2025-01-16T10:12:11.604" v="103" actId="14100"/>
          <ac:spMkLst>
            <pc:docMk/>
            <pc:sldMk cId="3005583229" sldId="268"/>
            <ac:spMk id="8" creationId="{85330354-4B0B-E2F8-21B5-6F3904193D0E}"/>
          </ac:spMkLst>
        </pc:spChg>
        <pc:spChg chg="add mod">
          <ac:chgData name="Doering, Floriane Annalena (K-TV/1)" userId="cb3a6d99-feb7-4b8b-940c-af2d4fff6274" providerId="ADAL" clId="{57F5AC47-94BC-4763-85F2-873E46A07A06}" dt="2025-01-16T10:12:01.485" v="101" actId="1076"/>
          <ac:spMkLst>
            <pc:docMk/>
            <pc:sldMk cId="3005583229" sldId="268"/>
            <ac:spMk id="10" creationId="{F56654A4-4FE5-8424-66C7-0CE62F3351D4}"/>
          </ac:spMkLst>
        </pc:spChg>
        <pc:spChg chg="add mod">
          <ac:chgData name="Doering, Floriane Annalena (K-TV/1)" userId="cb3a6d99-feb7-4b8b-940c-af2d4fff6274" providerId="ADAL" clId="{57F5AC47-94BC-4763-85F2-873E46A07A06}" dt="2025-01-16T10:12:33.577" v="119" actId="1076"/>
          <ac:spMkLst>
            <pc:docMk/>
            <pc:sldMk cId="3005583229" sldId="268"/>
            <ac:spMk id="11" creationId="{DCB7AED7-F2A2-7A58-31DA-48E3687A79E2}"/>
          </ac:spMkLst>
        </pc:spChg>
        <pc:spChg chg="add mod">
          <ac:chgData name="Doering, Floriane Annalena (K-TV/1)" userId="cb3a6d99-feb7-4b8b-940c-af2d4fff6274" providerId="ADAL" clId="{57F5AC47-94BC-4763-85F2-873E46A07A06}" dt="2025-01-16T10:14:19.360" v="164" actId="20577"/>
          <ac:spMkLst>
            <pc:docMk/>
            <pc:sldMk cId="3005583229" sldId="268"/>
            <ac:spMk id="12" creationId="{349FDCEA-F724-8FCF-5A95-F36A0D7A7387}"/>
          </ac:spMkLst>
        </pc:spChg>
        <pc:spChg chg="add mod">
          <ac:chgData name="Doering, Floriane Annalena (K-TV/1)" userId="cb3a6d99-feb7-4b8b-940c-af2d4fff6274" providerId="ADAL" clId="{57F5AC47-94BC-4763-85F2-873E46A07A06}" dt="2025-01-16T10:14:09.355" v="154" actId="20577"/>
          <ac:spMkLst>
            <pc:docMk/>
            <pc:sldMk cId="3005583229" sldId="268"/>
            <ac:spMk id="13" creationId="{AC1C3454-9010-C3D5-0D73-B8962D56007B}"/>
          </ac:spMkLst>
        </pc:spChg>
        <pc:spChg chg="add mod">
          <ac:chgData name="Doering, Floriane Annalena (K-TV/1)" userId="cb3a6d99-feb7-4b8b-940c-af2d4fff6274" providerId="ADAL" clId="{57F5AC47-94BC-4763-85F2-873E46A07A06}" dt="2025-01-16T10:20:39.735" v="273" actId="1076"/>
          <ac:spMkLst>
            <pc:docMk/>
            <pc:sldMk cId="3005583229" sldId="268"/>
            <ac:spMk id="14" creationId="{8C59A600-5776-1E54-DD93-594AAB733329}"/>
          </ac:spMkLst>
        </pc:spChg>
        <pc:spChg chg="add mod">
          <ac:chgData name="Doering, Floriane Annalena (K-TV/1)" userId="cb3a6d99-feb7-4b8b-940c-af2d4fff6274" providerId="ADAL" clId="{57F5AC47-94BC-4763-85F2-873E46A07A06}" dt="2025-01-16T10:23:21.477" v="292" actId="1076"/>
          <ac:spMkLst>
            <pc:docMk/>
            <pc:sldMk cId="3005583229" sldId="268"/>
            <ac:spMk id="15" creationId="{0EFCEFBE-1083-B2E2-CDA7-7A2292842539}"/>
          </ac:spMkLst>
        </pc:spChg>
        <pc:spChg chg="add mod">
          <ac:chgData name="Doering, Floriane Annalena (K-TV/1)" userId="cb3a6d99-feb7-4b8b-940c-af2d4fff6274" providerId="ADAL" clId="{57F5AC47-94BC-4763-85F2-873E46A07A06}" dt="2025-01-16T10:23:15.807" v="289"/>
          <ac:spMkLst>
            <pc:docMk/>
            <pc:sldMk cId="3005583229" sldId="268"/>
            <ac:spMk id="16" creationId="{5EA8C36B-2AC6-FFD6-8DA4-D1576DDC5D7E}"/>
          </ac:spMkLst>
        </pc:spChg>
        <pc:spChg chg="add mod">
          <ac:chgData name="Doering, Floriane Annalena (K-TV/1)" userId="cb3a6d99-feb7-4b8b-940c-af2d4fff6274" providerId="ADAL" clId="{57F5AC47-94BC-4763-85F2-873E46A07A06}" dt="2025-01-16T16:25:11.092" v="2065"/>
          <ac:spMkLst>
            <pc:docMk/>
            <pc:sldMk cId="3005583229" sldId="268"/>
            <ac:spMk id="17" creationId="{07E7D69F-C669-1305-CD83-01CBF38FF4C7}"/>
          </ac:spMkLst>
        </pc:spChg>
        <pc:spChg chg="add mod">
          <ac:chgData name="Doering, Floriane Annalena (K-TV/1)" userId="cb3a6d99-feb7-4b8b-940c-af2d4fff6274" providerId="ADAL" clId="{57F5AC47-94BC-4763-85F2-873E46A07A06}" dt="2025-01-16T16:25:11.092" v="2065"/>
          <ac:spMkLst>
            <pc:docMk/>
            <pc:sldMk cId="3005583229" sldId="268"/>
            <ac:spMk id="18" creationId="{933AC668-EBA9-35FF-1428-867860779757}"/>
          </ac:spMkLst>
        </pc:spChg>
        <pc:picChg chg="del">
          <ac:chgData name="Doering, Floriane Annalena (K-TV/1)" userId="cb3a6d99-feb7-4b8b-940c-af2d4fff6274" providerId="ADAL" clId="{57F5AC47-94BC-4763-85F2-873E46A07A06}" dt="2025-01-16T10:10:58.238" v="88" actId="478"/>
          <ac:picMkLst>
            <pc:docMk/>
            <pc:sldMk cId="3005583229" sldId="268"/>
            <ac:picMk id="1026" creationId="{C3523731-683F-041F-3D85-2E92E71733D0}"/>
          </ac:picMkLst>
        </pc:picChg>
        <pc:picChg chg="mod">
          <ac:chgData name="Doering, Floriane Annalena (K-TV/1)" userId="cb3a6d99-feb7-4b8b-940c-af2d4fff6274" providerId="ADAL" clId="{57F5AC47-94BC-4763-85F2-873E46A07A06}" dt="2025-01-16T10:11:07.174" v="90" actId="1076"/>
          <ac:picMkLst>
            <pc:docMk/>
            <pc:sldMk cId="3005583229" sldId="268"/>
            <ac:picMk id="1028" creationId="{6AB66E50-3060-0EA3-1C00-A7C37AD56DE5}"/>
          </ac:picMkLst>
        </pc:picChg>
      </pc:sldChg>
      <pc:sldChg chg="addSp delSp modSp add mod">
        <pc:chgData name="Doering, Floriane Annalena (K-TV/1)" userId="cb3a6d99-feb7-4b8b-940c-af2d4fff6274" providerId="ADAL" clId="{57F5AC47-94BC-4763-85F2-873E46A07A06}" dt="2025-01-16T16:25:16.512" v="2067"/>
        <pc:sldMkLst>
          <pc:docMk/>
          <pc:sldMk cId="1797796229" sldId="269"/>
        </pc:sldMkLst>
        <pc:spChg chg="del">
          <ac:chgData name="Doering, Floriane Annalena (K-TV/1)" userId="cb3a6d99-feb7-4b8b-940c-af2d4fff6274" providerId="ADAL" clId="{57F5AC47-94BC-4763-85F2-873E46A07A06}" dt="2025-01-16T16:25:15.408" v="2066" actId="478"/>
          <ac:spMkLst>
            <pc:docMk/>
            <pc:sldMk cId="1797796229" sldId="269"/>
            <ac:spMk id="2" creationId="{619F2F82-BC50-4B37-357F-6D78C64CF113}"/>
          </ac:spMkLst>
        </pc:spChg>
        <pc:spChg chg="del">
          <ac:chgData name="Doering, Floriane Annalena (K-TV/1)" userId="cb3a6d99-feb7-4b8b-940c-af2d4fff6274" providerId="ADAL" clId="{57F5AC47-94BC-4763-85F2-873E46A07A06}" dt="2025-01-16T16:25:15.408" v="2066" actId="478"/>
          <ac:spMkLst>
            <pc:docMk/>
            <pc:sldMk cId="1797796229" sldId="269"/>
            <ac:spMk id="3" creationId="{2800563F-EFE5-F74F-8F21-B5F64F7C19F1}"/>
          </ac:spMkLst>
        </pc:spChg>
        <pc:spChg chg="add mod">
          <ac:chgData name="Doering, Floriane Annalena (K-TV/1)" userId="cb3a6d99-feb7-4b8b-940c-af2d4fff6274" providerId="ADAL" clId="{57F5AC47-94BC-4763-85F2-873E46A07A06}" dt="2025-01-16T10:29:59.548" v="387" actId="208"/>
          <ac:spMkLst>
            <pc:docMk/>
            <pc:sldMk cId="1797796229" sldId="269"/>
            <ac:spMk id="15" creationId="{B5857D24-AE6C-C356-F9B6-D7F4EEF26E94}"/>
          </ac:spMkLst>
        </pc:spChg>
        <pc:spChg chg="add mod">
          <ac:chgData name="Doering, Floriane Annalena (K-TV/1)" userId="cb3a6d99-feb7-4b8b-940c-af2d4fff6274" providerId="ADAL" clId="{57F5AC47-94BC-4763-85F2-873E46A07A06}" dt="2025-01-16T10:29:59.548" v="387" actId="208"/>
          <ac:spMkLst>
            <pc:docMk/>
            <pc:sldMk cId="1797796229" sldId="269"/>
            <ac:spMk id="16" creationId="{78DCF0A3-5052-E4D2-A01B-CD8176F17BFB}"/>
          </ac:spMkLst>
        </pc:spChg>
        <pc:spChg chg="add mod">
          <ac:chgData name="Doering, Floriane Annalena (K-TV/1)" userId="cb3a6d99-feb7-4b8b-940c-af2d4fff6274" providerId="ADAL" clId="{57F5AC47-94BC-4763-85F2-873E46A07A06}" dt="2025-01-16T10:29:59.548" v="387" actId="208"/>
          <ac:spMkLst>
            <pc:docMk/>
            <pc:sldMk cId="1797796229" sldId="269"/>
            <ac:spMk id="17" creationId="{8FE38F76-5C97-3927-C5C6-EA82C6690B88}"/>
          </ac:spMkLst>
        </pc:spChg>
        <pc:spChg chg="add mod">
          <ac:chgData name="Doering, Floriane Annalena (K-TV/1)" userId="cb3a6d99-feb7-4b8b-940c-af2d4fff6274" providerId="ADAL" clId="{57F5AC47-94BC-4763-85F2-873E46A07A06}" dt="2025-01-16T10:29:43.127" v="386" actId="208"/>
          <ac:spMkLst>
            <pc:docMk/>
            <pc:sldMk cId="1797796229" sldId="269"/>
            <ac:spMk id="18" creationId="{5642D0E6-920C-96E4-E177-E5FEE8082A77}"/>
          </ac:spMkLst>
        </pc:spChg>
        <pc:spChg chg="add mod">
          <ac:chgData name="Doering, Floriane Annalena (K-TV/1)" userId="cb3a6d99-feb7-4b8b-940c-af2d4fff6274" providerId="ADAL" clId="{57F5AC47-94BC-4763-85F2-873E46A07A06}" dt="2025-01-16T10:29:10.270" v="384" actId="207"/>
          <ac:spMkLst>
            <pc:docMk/>
            <pc:sldMk cId="1797796229" sldId="269"/>
            <ac:spMk id="19" creationId="{14C254E0-F9A5-9E03-FDC4-C5C3023C1ECE}"/>
          </ac:spMkLst>
        </pc:spChg>
        <pc:spChg chg="add mod">
          <ac:chgData name="Doering, Floriane Annalena (K-TV/1)" userId="cb3a6d99-feb7-4b8b-940c-af2d4fff6274" providerId="ADAL" clId="{57F5AC47-94BC-4763-85F2-873E46A07A06}" dt="2025-01-16T10:29:17.028" v="385" actId="207"/>
          <ac:spMkLst>
            <pc:docMk/>
            <pc:sldMk cId="1797796229" sldId="269"/>
            <ac:spMk id="20" creationId="{AD830843-B178-193F-C099-F94C7B742DF8}"/>
          </ac:spMkLst>
        </pc:spChg>
        <pc:spChg chg="add mod">
          <ac:chgData name="Doering, Floriane Annalena (K-TV/1)" userId="cb3a6d99-feb7-4b8b-940c-af2d4fff6274" providerId="ADAL" clId="{57F5AC47-94BC-4763-85F2-873E46A07A06}" dt="2025-01-16T16:25:16.512" v="2067"/>
          <ac:spMkLst>
            <pc:docMk/>
            <pc:sldMk cId="1797796229" sldId="269"/>
            <ac:spMk id="21" creationId="{063D16FC-8612-98FE-86FD-91C6345B56EC}"/>
          </ac:spMkLst>
        </pc:spChg>
        <pc:spChg chg="add mod">
          <ac:chgData name="Doering, Floriane Annalena (K-TV/1)" userId="cb3a6d99-feb7-4b8b-940c-af2d4fff6274" providerId="ADAL" clId="{57F5AC47-94BC-4763-85F2-873E46A07A06}" dt="2025-01-16T16:25:16.512" v="2067"/>
          <ac:spMkLst>
            <pc:docMk/>
            <pc:sldMk cId="1797796229" sldId="269"/>
            <ac:spMk id="22" creationId="{42F4E8CD-64B5-BAC9-5291-2CBB162DF7E0}"/>
          </ac:spMkLst>
        </pc:spChg>
        <pc:picChg chg="mod">
          <ac:chgData name="Doering, Floriane Annalena (K-TV/1)" userId="cb3a6d99-feb7-4b8b-940c-af2d4fff6274" providerId="ADAL" clId="{57F5AC47-94BC-4763-85F2-873E46A07A06}" dt="2025-01-16T10:23:52.338" v="301" actId="1076"/>
          <ac:picMkLst>
            <pc:docMk/>
            <pc:sldMk cId="1797796229" sldId="269"/>
            <ac:picMk id="1028" creationId="{0A2E0BAC-7E7C-EB3D-F898-065585887903}"/>
          </ac:picMkLst>
        </pc:picChg>
      </pc:sldChg>
      <pc:sldChg chg="addSp delSp modSp add mod ord">
        <pc:chgData name="Doering, Floriane Annalena (K-TV/1)" userId="cb3a6d99-feb7-4b8b-940c-af2d4fff6274" providerId="ADAL" clId="{57F5AC47-94BC-4763-85F2-873E46A07A06}" dt="2025-01-17T08:38:28.017" v="2423" actId="1076"/>
        <pc:sldMkLst>
          <pc:docMk/>
          <pc:sldMk cId="2296446997" sldId="270"/>
        </pc:sldMkLst>
        <pc:spChg chg="add mod">
          <ac:chgData name="Doering, Floriane Annalena (K-TV/1)" userId="cb3a6d99-feb7-4b8b-940c-af2d4fff6274" providerId="ADAL" clId="{57F5AC47-94BC-4763-85F2-873E46A07A06}" dt="2025-01-17T08:37:05.910" v="2398" actId="1038"/>
          <ac:spMkLst>
            <pc:docMk/>
            <pc:sldMk cId="2296446997" sldId="270"/>
            <ac:spMk id="2" creationId="{9D5A3622-0BF7-D0E8-8BBF-31D0E1ADC75B}"/>
          </ac:spMkLst>
        </pc:spChg>
        <pc:spChg chg="del">
          <ac:chgData name="Doering, Floriane Annalena (K-TV/1)" userId="cb3a6d99-feb7-4b8b-940c-af2d4fff6274" providerId="ADAL" clId="{57F5AC47-94BC-4763-85F2-873E46A07A06}" dt="2025-01-16T16:25:22.498" v="2068" actId="478"/>
          <ac:spMkLst>
            <pc:docMk/>
            <pc:sldMk cId="2296446997" sldId="270"/>
            <ac:spMk id="2" creationId="{FACF68B6-88C4-9BA4-0F06-5E6AC305DB6C}"/>
          </ac:spMkLst>
        </pc:spChg>
        <pc:spChg chg="del">
          <ac:chgData name="Doering, Floriane Annalena (K-TV/1)" userId="cb3a6d99-feb7-4b8b-940c-af2d4fff6274" providerId="ADAL" clId="{57F5AC47-94BC-4763-85F2-873E46A07A06}" dt="2025-01-16T16:25:22.498" v="2068" actId="478"/>
          <ac:spMkLst>
            <pc:docMk/>
            <pc:sldMk cId="2296446997" sldId="270"/>
            <ac:spMk id="3" creationId="{C8CA009A-DDC2-0A93-A814-21824209F01C}"/>
          </ac:spMkLst>
        </pc:spChg>
        <pc:spChg chg="del">
          <ac:chgData name="Doering, Floriane Annalena (K-TV/1)" userId="cb3a6d99-feb7-4b8b-940c-af2d4fff6274" providerId="ADAL" clId="{57F5AC47-94BC-4763-85F2-873E46A07A06}" dt="2025-01-16T15:12:56.230" v="728" actId="478"/>
          <ac:spMkLst>
            <pc:docMk/>
            <pc:sldMk cId="2296446997" sldId="270"/>
            <ac:spMk id="5" creationId="{CCE3D5FD-E69B-3614-13C3-5CAF76DEAD4F}"/>
          </ac:spMkLst>
        </pc:spChg>
        <pc:spChg chg="mod">
          <ac:chgData name="Doering, Floriane Annalena (K-TV/1)" userId="cb3a6d99-feb7-4b8b-940c-af2d4fff6274" providerId="ADAL" clId="{57F5AC47-94BC-4763-85F2-873E46A07A06}" dt="2025-01-17T08:33:54.886" v="2293" actId="20577"/>
          <ac:spMkLst>
            <pc:docMk/>
            <pc:sldMk cId="2296446997" sldId="270"/>
            <ac:spMk id="7" creationId="{81D72BC1-9563-D36D-BF91-8A1F23FAAD89}"/>
          </ac:spMkLst>
        </pc:spChg>
        <pc:spChg chg="add mod">
          <ac:chgData name="Doering, Floriane Annalena (K-TV/1)" userId="cb3a6d99-feb7-4b8b-940c-af2d4fff6274" providerId="ADAL" clId="{57F5AC47-94BC-4763-85F2-873E46A07A06}" dt="2025-01-17T08:38:28.017" v="2423" actId="1076"/>
          <ac:spMkLst>
            <pc:docMk/>
            <pc:sldMk cId="2296446997" sldId="270"/>
            <ac:spMk id="8" creationId="{61878342-05D7-AE82-B71B-D5E3ED11E3E2}"/>
          </ac:spMkLst>
        </pc:spChg>
        <pc:spChg chg="add del mod">
          <ac:chgData name="Doering, Floriane Annalena (K-TV/1)" userId="cb3a6d99-feb7-4b8b-940c-af2d4fff6274" providerId="ADAL" clId="{57F5AC47-94BC-4763-85F2-873E46A07A06}" dt="2025-01-16T16:20:04.386" v="1845"/>
          <ac:spMkLst>
            <pc:docMk/>
            <pc:sldMk cId="2296446997" sldId="270"/>
            <ac:spMk id="12" creationId="{A0F09DB0-846D-F133-2678-0C413F54A965}"/>
          </ac:spMkLst>
        </pc:spChg>
        <pc:spChg chg="add mod">
          <ac:chgData name="Doering, Floriane Annalena (K-TV/1)" userId="cb3a6d99-feb7-4b8b-940c-af2d4fff6274" providerId="ADAL" clId="{57F5AC47-94BC-4763-85F2-873E46A07A06}" dt="2025-01-17T08:35:10.496" v="2338" actId="554"/>
          <ac:spMkLst>
            <pc:docMk/>
            <pc:sldMk cId="2296446997" sldId="270"/>
            <ac:spMk id="13" creationId="{F8D60023-74C1-6AA4-ED32-AD7234439300}"/>
          </ac:spMkLst>
        </pc:spChg>
        <pc:spChg chg="add mod">
          <ac:chgData name="Doering, Floriane Annalena (K-TV/1)" userId="cb3a6d99-feb7-4b8b-940c-af2d4fff6274" providerId="ADAL" clId="{57F5AC47-94BC-4763-85F2-873E46A07A06}" dt="2025-01-16T16:25:23.370" v="2069"/>
          <ac:spMkLst>
            <pc:docMk/>
            <pc:sldMk cId="2296446997" sldId="270"/>
            <ac:spMk id="14" creationId="{C9FEE6D5-0802-37DC-4267-0B3DB8C2F05F}"/>
          </ac:spMkLst>
        </pc:spChg>
        <pc:spChg chg="add mod">
          <ac:chgData name="Doering, Floriane Annalena (K-TV/1)" userId="cb3a6d99-feb7-4b8b-940c-af2d4fff6274" providerId="ADAL" clId="{57F5AC47-94BC-4763-85F2-873E46A07A06}" dt="2025-01-16T16:25:23.370" v="2069"/>
          <ac:spMkLst>
            <pc:docMk/>
            <pc:sldMk cId="2296446997" sldId="270"/>
            <ac:spMk id="15" creationId="{7122FF14-08D8-900B-C268-A7711FD9D061}"/>
          </ac:spMkLst>
        </pc:spChg>
        <pc:picChg chg="add mod">
          <ac:chgData name="Doering, Floriane Annalena (K-TV/1)" userId="cb3a6d99-feb7-4b8b-940c-af2d4fff6274" providerId="ADAL" clId="{57F5AC47-94BC-4763-85F2-873E46A07A06}" dt="2025-01-17T08:34:00.387" v="2295" actId="1076"/>
          <ac:picMkLst>
            <pc:docMk/>
            <pc:sldMk cId="2296446997" sldId="270"/>
            <ac:picMk id="11" creationId="{0CFB9FC7-6B4B-3C4A-44FC-3A7807467C9E}"/>
          </ac:picMkLst>
        </pc:picChg>
        <pc:picChg chg="add del mod">
          <ac:chgData name="Doering, Floriane Annalena (K-TV/1)" userId="cb3a6d99-feb7-4b8b-940c-af2d4fff6274" providerId="ADAL" clId="{57F5AC47-94BC-4763-85F2-873E46A07A06}" dt="2025-01-17T08:35:58.490" v="2343" actId="478"/>
          <ac:picMkLst>
            <pc:docMk/>
            <pc:sldMk cId="2296446997" sldId="270"/>
            <ac:picMk id="1026" creationId="{2C91B228-A6E5-F5B2-D8EA-1DDDA154AE65}"/>
          </ac:picMkLst>
        </pc:picChg>
        <pc:picChg chg="add mod">
          <ac:chgData name="Doering, Floriane Annalena (K-TV/1)" userId="cb3a6d99-feb7-4b8b-940c-af2d4fff6274" providerId="ADAL" clId="{57F5AC47-94BC-4763-85F2-873E46A07A06}" dt="2025-01-17T08:36:17.827" v="2350" actId="1076"/>
          <ac:picMkLst>
            <pc:docMk/>
            <pc:sldMk cId="2296446997" sldId="270"/>
            <ac:picMk id="1028" creationId="{536F48D7-4DED-2867-6235-F8FA865F4ECC}"/>
          </ac:picMkLst>
        </pc:picChg>
      </pc:sldChg>
      <pc:sldChg chg="addSp delSp modSp add mod">
        <pc:chgData name="Doering, Floriane Annalena (K-TV/1)" userId="cb3a6d99-feb7-4b8b-940c-af2d4fff6274" providerId="ADAL" clId="{57F5AC47-94BC-4763-85F2-873E46A07A06}" dt="2025-01-16T16:25:39.534" v="2075"/>
        <pc:sldMkLst>
          <pc:docMk/>
          <pc:sldMk cId="3541127759" sldId="271"/>
        </pc:sldMkLst>
        <pc:spChg chg="del">
          <ac:chgData name="Doering, Floriane Annalena (K-TV/1)" userId="cb3a6d99-feb7-4b8b-940c-af2d4fff6274" providerId="ADAL" clId="{57F5AC47-94BC-4763-85F2-873E46A07A06}" dt="2025-01-16T16:25:38.600" v="2074" actId="478"/>
          <ac:spMkLst>
            <pc:docMk/>
            <pc:sldMk cId="3541127759" sldId="271"/>
            <ac:spMk id="2" creationId="{65B7D466-79EA-BF48-14A1-ACEDE3BD9F8A}"/>
          </ac:spMkLst>
        </pc:spChg>
        <pc:spChg chg="del">
          <ac:chgData name="Doering, Floriane Annalena (K-TV/1)" userId="cb3a6d99-feb7-4b8b-940c-af2d4fff6274" providerId="ADAL" clId="{57F5AC47-94BC-4763-85F2-873E46A07A06}" dt="2025-01-16T16:25:38.600" v="2074" actId="478"/>
          <ac:spMkLst>
            <pc:docMk/>
            <pc:sldMk cId="3541127759" sldId="271"/>
            <ac:spMk id="3" creationId="{5ED90D07-4C44-BD03-01EC-B02C904E8C4D}"/>
          </ac:spMkLst>
        </pc:spChg>
        <pc:spChg chg="mod">
          <ac:chgData name="Doering, Floriane Annalena (K-TV/1)" userId="cb3a6d99-feb7-4b8b-940c-af2d4fff6274" providerId="ADAL" clId="{57F5AC47-94BC-4763-85F2-873E46A07A06}" dt="2025-01-16T15:12:22.762" v="701" actId="20577"/>
          <ac:spMkLst>
            <pc:docMk/>
            <pc:sldMk cId="3541127759" sldId="271"/>
            <ac:spMk id="5" creationId="{BC1B326E-62CD-5432-ED6B-9B08A245FC6E}"/>
          </ac:spMkLst>
        </pc:spChg>
        <pc:spChg chg="mod">
          <ac:chgData name="Doering, Floriane Annalena (K-TV/1)" userId="cb3a6d99-feb7-4b8b-940c-af2d4fff6274" providerId="ADAL" clId="{57F5AC47-94BC-4763-85F2-873E46A07A06}" dt="2025-01-16T15:12:40.284" v="727" actId="20577"/>
          <ac:spMkLst>
            <pc:docMk/>
            <pc:sldMk cId="3541127759" sldId="271"/>
            <ac:spMk id="7" creationId="{37DF0186-CA5E-5DDA-79F5-903DA7B7A25A}"/>
          </ac:spMkLst>
        </pc:spChg>
        <pc:spChg chg="add mod">
          <ac:chgData name="Doering, Floriane Annalena (K-TV/1)" userId="cb3a6d99-feb7-4b8b-940c-af2d4fff6274" providerId="ADAL" clId="{57F5AC47-94BC-4763-85F2-873E46A07A06}" dt="2025-01-16T16:25:39.534" v="2075"/>
          <ac:spMkLst>
            <pc:docMk/>
            <pc:sldMk cId="3541127759" sldId="271"/>
            <ac:spMk id="8" creationId="{F0468057-9841-42D7-7018-E4C0C39409D3}"/>
          </ac:spMkLst>
        </pc:spChg>
        <pc:spChg chg="add mod">
          <ac:chgData name="Doering, Floriane Annalena (K-TV/1)" userId="cb3a6d99-feb7-4b8b-940c-af2d4fff6274" providerId="ADAL" clId="{57F5AC47-94BC-4763-85F2-873E46A07A06}" dt="2025-01-16T16:25:39.534" v="2075"/>
          <ac:spMkLst>
            <pc:docMk/>
            <pc:sldMk cId="3541127759" sldId="271"/>
            <ac:spMk id="9" creationId="{55563B67-8E0C-1284-7FE9-2DB8E45BCEFD}"/>
          </ac:spMkLst>
        </pc:spChg>
      </pc:sldChg>
      <pc:sldChg chg="addSp delSp modSp add mod">
        <pc:chgData name="Doering, Floriane Annalena (K-TV/1)" userId="cb3a6d99-feb7-4b8b-940c-af2d4fff6274" providerId="ADAL" clId="{57F5AC47-94BC-4763-85F2-873E46A07A06}" dt="2025-01-16T16:25:51.275" v="2080"/>
        <pc:sldMkLst>
          <pc:docMk/>
          <pc:sldMk cId="1545272064" sldId="272"/>
        </pc:sldMkLst>
        <pc:spChg chg="del">
          <ac:chgData name="Doering, Floriane Annalena (K-TV/1)" userId="cb3a6d99-feb7-4b8b-940c-af2d4fff6274" providerId="ADAL" clId="{57F5AC47-94BC-4763-85F2-873E46A07A06}" dt="2025-01-16T16:25:50.087" v="2079" actId="478"/>
          <ac:spMkLst>
            <pc:docMk/>
            <pc:sldMk cId="1545272064" sldId="272"/>
            <ac:spMk id="2" creationId="{7BF9A5DF-C6A8-559B-A5EA-EA71D1CAB893}"/>
          </ac:spMkLst>
        </pc:spChg>
        <pc:spChg chg="del">
          <ac:chgData name="Doering, Floriane Annalena (K-TV/1)" userId="cb3a6d99-feb7-4b8b-940c-af2d4fff6274" providerId="ADAL" clId="{57F5AC47-94BC-4763-85F2-873E46A07A06}" dt="2025-01-16T16:25:48.114" v="2078" actId="478"/>
          <ac:spMkLst>
            <pc:docMk/>
            <pc:sldMk cId="1545272064" sldId="272"/>
            <ac:spMk id="3" creationId="{BB2990A6-AF2F-2D7A-EB30-AFA6C56C8E22}"/>
          </ac:spMkLst>
        </pc:spChg>
        <pc:spChg chg="mod">
          <ac:chgData name="Doering, Floriane Annalena (K-TV/1)" userId="cb3a6d99-feb7-4b8b-940c-af2d4fff6274" providerId="ADAL" clId="{57F5AC47-94BC-4763-85F2-873E46A07A06}" dt="2025-01-16T15:14:57.325" v="737" actId="20577"/>
          <ac:spMkLst>
            <pc:docMk/>
            <pc:sldMk cId="1545272064" sldId="272"/>
            <ac:spMk id="5" creationId="{32BE4C56-3B7C-3887-92AB-F6634F524947}"/>
          </ac:spMkLst>
        </pc:spChg>
        <pc:spChg chg="mod">
          <ac:chgData name="Doering, Floriane Annalena (K-TV/1)" userId="cb3a6d99-feb7-4b8b-940c-af2d4fff6274" providerId="ADAL" clId="{57F5AC47-94BC-4763-85F2-873E46A07A06}" dt="2025-01-16T15:15:11.643" v="757" actId="20577"/>
          <ac:spMkLst>
            <pc:docMk/>
            <pc:sldMk cId="1545272064" sldId="272"/>
            <ac:spMk id="7" creationId="{8742F311-20DB-2127-F10E-396A8F3E7EFC}"/>
          </ac:spMkLst>
        </pc:spChg>
        <pc:spChg chg="add mod">
          <ac:chgData name="Doering, Floriane Annalena (K-TV/1)" userId="cb3a6d99-feb7-4b8b-940c-af2d4fff6274" providerId="ADAL" clId="{57F5AC47-94BC-4763-85F2-873E46A07A06}" dt="2025-01-16T16:25:51.275" v="2080"/>
          <ac:spMkLst>
            <pc:docMk/>
            <pc:sldMk cId="1545272064" sldId="272"/>
            <ac:spMk id="8" creationId="{3EB80975-A966-63DC-3C58-C241F430B3F4}"/>
          </ac:spMkLst>
        </pc:spChg>
        <pc:spChg chg="add mod">
          <ac:chgData name="Doering, Floriane Annalena (K-TV/1)" userId="cb3a6d99-feb7-4b8b-940c-af2d4fff6274" providerId="ADAL" clId="{57F5AC47-94BC-4763-85F2-873E46A07A06}" dt="2025-01-16T16:25:51.275" v="2080"/>
          <ac:spMkLst>
            <pc:docMk/>
            <pc:sldMk cId="1545272064" sldId="272"/>
            <ac:spMk id="9" creationId="{50CB7AF2-4677-C78A-F217-46CD7D587605}"/>
          </ac:spMkLst>
        </pc:spChg>
      </pc:sldChg>
      <pc:sldChg chg="addSp modSp add del mod ord">
        <pc:chgData name="Doering, Floriane Annalena (K-TV/1)" userId="cb3a6d99-feb7-4b8b-940c-af2d4fff6274" providerId="ADAL" clId="{57F5AC47-94BC-4763-85F2-873E46A07A06}" dt="2025-01-16T16:19:19.004" v="1836" actId="47"/>
        <pc:sldMkLst>
          <pc:docMk/>
          <pc:sldMk cId="2216066149" sldId="273"/>
        </pc:sldMkLst>
        <pc:spChg chg="mod">
          <ac:chgData name="Doering, Floriane Annalena (K-TV/1)" userId="cb3a6d99-feb7-4b8b-940c-af2d4fff6274" providerId="ADAL" clId="{57F5AC47-94BC-4763-85F2-873E46A07A06}" dt="2025-01-16T15:25:38.338" v="1246" actId="20577"/>
          <ac:spMkLst>
            <pc:docMk/>
            <pc:sldMk cId="2216066149" sldId="273"/>
            <ac:spMk id="5" creationId="{F0D5E1BD-7BF5-9307-A057-874417E0F319}"/>
          </ac:spMkLst>
        </pc:spChg>
        <pc:spChg chg="mod">
          <ac:chgData name="Doering, Floriane Annalena (K-TV/1)" userId="cb3a6d99-feb7-4b8b-940c-af2d4fff6274" providerId="ADAL" clId="{57F5AC47-94BC-4763-85F2-873E46A07A06}" dt="2025-01-16T15:16:43.581" v="765" actId="20577"/>
          <ac:spMkLst>
            <pc:docMk/>
            <pc:sldMk cId="2216066149" sldId="273"/>
            <ac:spMk id="7" creationId="{8D5D67F0-81C9-D6C6-2FA5-182641FFDDC1}"/>
          </ac:spMkLst>
        </pc:spChg>
        <pc:spChg chg="add">
          <ac:chgData name="Doering, Floriane Annalena (K-TV/1)" userId="cb3a6d99-feb7-4b8b-940c-af2d4fff6274" providerId="ADAL" clId="{57F5AC47-94BC-4763-85F2-873E46A07A06}" dt="2025-01-16T15:17:16.621" v="796"/>
          <ac:spMkLst>
            <pc:docMk/>
            <pc:sldMk cId="2216066149" sldId="273"/>
            <ac:spMk id="8" creationId="{DAC55EA9-5638-7ABB-BA87-85E7D60FE038}"/>
          </ac:spMkLst>
        </pc:spChg>
        <pc:spChg chg="add mod">
          <ac:chgData name="Doering, Floriane Annalena (K-TV/1)" userId="cb3a6d99-feb7-4b8b-940c-af2d4fff6274" providerId="ADAL" clId="{57F5AC47-94BC-4763-85F2-873E46A07A06}" dt="2025-01-16T15:39:59.470" v="1299" actId="20577"/>
          <ac:spMkLst>
            <pc:docMk/>
            <pc:sldMk cId="2216066149" sldId="273"/>
            <ac:spMk id="10" creationId="{5E52C554-3A02-8C21-1F3C-CAE5F973C942}"/>
          </ac:spMkLst>
        </pc:spChg>
      </pc:sldChg>
      <pc:sldChg chg="addSp delSp modSp add mod ord">
        <pc:chgData name="Doering, Floriane Annalena (K-TV/1)" userId="cb3a6d99-feb7-4b8b-940c-af2d4fff6274" providerId="ADAL" clId="{57F5AC47-94BC-4763-85F2-873E46A07A06}" dt="2025-01-16T16:25:57.782" v="2083"/>
        <pc:sldMkLst>
          <pc:docMk/>
          <pc:sldMk cId="4081804366" sldId="274"/>
        </pc:sldMkLst>
        <pc:spChg chg="del">
          <ac:chgData name="Doering, Floriane Annalena (K-TV/1)" userId="cb3a6d99-feb7-4b8b-940c-af2d4fff6274" providerId="ADAL" clId="{57F5AC47-94BC-4763-85F2-873E46A07A06}" dt="2025-01-16T16:25:56.949" v="2082" actId="478"/>
          <ac:spMkLst>
            <pc:docMk/>
            <pc:sldMk cId="4081804366" sldId="274"/>
            <ac:spMk id="2" creationId="{42C1EC48-239A-B897-2C72-25D6564617BD}"/>
          </ac:spMkLst>
        </pc:spChg>
        <pc:spChg chg="del">
          <ac:chgData name="Doering, Floriane Annalena (K-TV/1)" userId="cb3a6d99-feb7-4b8b-940c-af2d4fff6274" providerId="ADAL" clId="{57F5AC47-94BC-4763-85F2-873E46A07A06}" dt="2025-01-16T16:25:56.092" v="2081" actId="478"/>
          <ac:spMkLst>
            <pc:docMk/>
            <pc:sldMk cId="4081804366" sldId="274"/>
            <ac:spMk id="3" creationId="{1FDC82EA-FF09-1A6E-749C-3190E229A1A3}"/>
          </ac:spMkLst>
        </pc:spChg>
        <pc:spChg chg="del">
          <ac:chgData name="Doering, Floriane Annalena (K-TV/1)" userId="cb3a6d99-feb7-4b8b-940c-af2d4fff6274" providerId="ADAL" clId="{57F5AC47-94BC-4763-85F2-873E46A07A06}" dt="2025-01-16T15:54:09.991" v="1443" actId="478"/>
          <ac:spMkLst>
            <pc:docMk/>
            <pc:sldMk cId="4081804366" sldId="274"/>
            <ac:spMk id="5" creationId="{51D1786A-3691-4D1C-441D-E2CCA900A1B3}"/>
          </ac:spMkLst>
        </pc:spChg>
        <pc:spChg chg="mod">
          <ac:chgData name="Doering, Floriane Annalena (K-TV/1)" userId="cb3a6d99-feb7-4b8b-940c-af2d4fff6274" providerId="ADAL" clId="{57F5AC47-94BC-4763-85F2-873E46A07A06}" dt="2025-01-16T15:55:01.920" v="1477" actId="948"/>
          <ac:spMkLst>
            <pc:docMk/>
            <pc:sldMk cId="4081804366" sldId="274"/>
            <ac:spMk id="6" creationId="{EAAEA2BD-4D12-4BA1-4438-62D776681456}"/>
          </ac:spMkLst>
        </pc:spChg>
        <pc:spChg chg="mod">
          <ac:chgData name="Doering, Floriane Annalena (K-TV/1)" userId="cb3a6d99-feb7-4b8b-940c-af2d4fff6274" providerId="ADAL" clId="{57F5AC47-94BC-4763-85F2-873E46A07A06}" dt="2025-01-16T15:55:06.978" v="1489" actId="20577"/>
          <ac:spMkLst>
            <pc:docMk/>
            <pc:sldMk cId="4081804366" sldId="274"/>
            <ac:spMk id="7" creationId="{B75D0B4D-1184-A8EB-D9B8-684B2C0EA667}"/>
          </ac:spMkLst>
        </pc:spChg>
        <pc:spChg chg="add mod">
          <ac:chgData name="Doering, Floriane Annalena (K-TV/1)" userId="cb3a6d99-feb7-4b8b-940c-af2d4fff6274" providerId="ADAL" clId="{57F5AC47-94BC-4763-85F2-873E46A07A06}" dt="2025-01-16T16:25:57.782" v="2083"/>
          <ac:spMkLst>
            <pc:docMk/>
            <pc:sldMk cId="4081804366" sldId="274"/>
            <ac:spMk id="12" creationId="{8527D65B-06EB-9D59-7ADB-F671970161E2}"/>
          </ac:spMkLst>
        </pc:spChg>
        <pc:spChg chg="add mod">
          <ac:chgData name="Doering, Floriane Annalena (K-TV/1)" userId="cb3a6d99-feb7-4b8b-940c-af2d4fff6274" providerId="ADAL" clId="{57F5AC47-94BC-4763-85F2-873E46A07A06}" dt="2025-01-16T16:25:57.782" v="2083"/>
          <ac:spMkLst>
            <pc:docMk/>
            <pc:sldMk cId="4081804366" sldId="274"/>
            <ac:spMk id="13" creationId="{6F772179-3C8D-6EF4-72BE-A5D9C3A660B0}"/>
          </ac:spMkLst>
        </pc:spChg>
        <pc:graphicFrameChg chg="add mod ord modVis">
          <ac:chgData name="Doering, Floriane Annalena (K-TV/1)" userId="cb3a6d99-feb7-4b8b-940c-af2d4fff6274" providerId="ADAL" clId="{57F5AC47-94BC-4763-85F2-873E46A07A06}" dt="2025-01-16T15:55:01.924" v="1479"/>
          <ac:graphicFrameMkLst>
            <pc:docMk/>
            <pc:sldMk cId="4081804366" sldId="274"/>
            <ac:graphicFrameMk id="11" creationId="{441A7946-D0DF-4AC0-7A4D-59D4E489B519}"/>
          </ac:graphicFrameMkLst>
        </pc:graphicFrameChg>
        <pc:picChg chg="del">
          <ac:chgData name="Doering, Floriane Annalena (K-TV/1)" userId="cb3a6d99-feb7-4b8b-940c-af2d4fff6274" providerId="ADAL" clId="{57F5AC47-94BC-4763-85F2-873E46A07A06}" dt="2025-01-16T15:54:07.770" v="1442" actId="478"/>
          <ac:picMkLst>
            <pc:docMk/>
            <pc:sldMk cId="4081804366" sldId="274"/>
            <ac:picMk id="9" creationId="{A8D931C6-05E1-833D-AE38-90E1748095AA}"/>
          </ac:picMkLst>
        </pc:picChg>
        <pc:picChg chg="add mod">
          <ac:chgData name="Doering, Floriane Annalena (K-TV/1)" userId="cb3a6d99-feb7-4b8b-940c-af2d4fff6274" providerId="ADAL" clId="{57F5AC47-94BC-4763-85F2-873E46A07A06}" dt="2025-01-16T15:55:14.990" v="1491" actId="1076"/>
          <ac:picMkLst>
            <pc:docMk/>
            <pc:sldMk cId="4081804366" sldId="274"/>
            <ac:picMk id="10" creationId="{EA9EB116-D6BB-1030-E54A-3E35C267E4AA}"/>
          </ac:picMkLst>
        </pc:picChg>
      </pc:sldChg>
      <pc:sldChg chg="addSp delSp modSp new mod">
        <pc:chgData name="Doering, Floriane Annalena (K-TV/1)" userId="cb3a6d99-feb7-4b8b-940c-af2d4fff6274" providerId="ADAL" clId="{57F5AC47-94BC-4763-85F2-873E46A07A06}" dt="2025-01-16T16:23:18.767" v="2012" actId="20577"/>
        <pc:sldMkLst>
          <pc:docMk/>
          <pc:sldMk cId="1764167495" sldId="275"/>
        </pc:sldMkLst>
        <pc:spChg chg="mod">
          <ac:chgData name="Doering, Floriane Annalena (K-TV/1)" userId="cb3a6d99-feb7-4b8b-940c-af2d4fff6274" providerId="ADAL" clId="{57F5AC47-94BC-4763-85F2-873E46A07A06}" dt="2025-01-16T16:23:06.835" v="1966" actId="948"/>
          <ac:spMkLst>
            <pc:docMk/>
            <pc:sldMk cId="1764167495" sldId="275"/>
            <ac:spMk id="2" creationId="{EBFBA7C7-B699-C5A7-1DAF-86DDA51A25B4}"/>
          </ac:spMkLst>
        </pc:spChg>
        <pc:spChg chg="mod">
          <ac:chgData name="Doering, Floriane Annalena (K-TV/1)" userId="cb3a6d99-feb7-4b8b-940c-af2d4fff6274" providerId="ADAL" clId="{57F5AC47-94BC-4763-85F2-873E46A07A06}" dt="2025-01-16T16:23:18.767" v="2012" actId="20577"/>
          <ac:spMkLst>
            <pc:docMk/>
            <pc:sldMk cId="1764167495" sldId="275"/>
            <ac:spMk id="3" creationId="{12024871-DB13-A700-9284-9614A3882CBC}"/>
          </ac:spMkLst>
        </pc:spChg>
        <pc:spChg chg="add del mod modVis">
          <ac:chgData name="Doering, Floriane Annalena (K-TV/1)" userId="cb3a6d99-feb7-4b8b-940c-af2d4fff6274" providerId="ADAL" clId="{57F5AC47-94BC-4763-85F2-873E46A07A06}" dt="2025-01-16T16:22:51.161" v="1882"/>
          <ac:spMkLst>
            <pc:docMk/>
            <pc:sldMk cId="1764167495" sldId="275"/>
            <ac:spMk id="5" creationId="{DA276550-9D61-069C-970C-3D105FE7C605}"/>
          </ac:spMkLst>
        </pc:spChg>
        <pc:spChg chg="add del mod modVis">
          <ac:chgData name="Doering, Floriane Annalena (K-TV/1)" userId="cb3a6d99-feb7-4b8b-940c-af2d4fff6274" providerId="ADAL" clId="{57F5AC47-94BC-4763-85F2-873E46A07A06}" dt="2025-01-16T16:23:01.351" v="1919"/>
          <ac:spMkLst>
            <pc:docMk/>
            <pc:sldMk cId="1764167495" sldId="275"/>
            <ac:spMk id="7" creationId="{1CBE7136-064C-0FFC-555F-12F44C718738}"/>
          </ac:spMkLst>
        </pc:spChg>
        <pc:spChg chg="add del mod modVis">
          <ac:chgData name="Doering, Floriane Annalena (K-TV/1)" userId="cb3a6d99-feb7-4b8b-940c-af2d4fff6274" providerId="ADAL" clId="{57F5AC47-94BC-4763-85F2-873E46A07A06}" dt="2025-01-16T16:23:03.819" v="1951"/>
          <ac:spMkLst>
            <pc:docMk/>
            <pc:sldMk cId="1764167495" sldId="275"/>
            <ac:spMk id="8" creationId="{AFD1C993-F51A-480C-A956-360DFCC44F6F}"/>
          </ac:spMkLst>
        </pc:spChg>
        <pc:spChg chg="add del mod modVis">
          <ac:chgData name="Doering, Floriane Annalena (K-TV/1)" userId="cb3a6d99-feb7-4b8b-940c-af2d4fff6274" providerId="ADAL" clId="{57F5AC47-94BC-4763-85F2-873E46A07A06}" dt="2025-01-16T16:23:06.866" v="1987"/>
          <ac:spMkLst>
            <pc:docMk/>
            <pc:sldMk cId="1764167495" sldId="275"/>
            <ac:spMk id="9" creationId="{2A0B50B7-20D1-578E-07C7-AB1125A1B81D}"/>
          </ac:spMkLst>
        </pc:spChg>
        <pc:graphicFrameChg chg="add mod ord modVis">
          <ac:chgData name="Doering, Floriane Annalena (K-TV/1)" userId="cb3a6d99-feb7-4b8b-940c-af2d4fff6274" providerId="ADAL" clId="{57F5AC47-94BC-4763-85F2-873E46A07A06}" dt="2025-01-16T16:23:06.866" v="1989"/>
          <ac:graphicFrameMkLst>
            <pc:docMk/>
            <pc:sldMk cId="1764167495" sldId="275"/>
            <ac:graphicFrameMk id="6" creationId="{603FDEF5-565F-1D22-F460-71E2A1835F67}"/>
          </ac:graphicFrameMkLst>
        </pc:graphicFrameChg>
      </pc:sldChg>
      <pc:sldChg chg="addSp delSp modSp add mod">
        <pc:chgData name="Doering, Floriane Annalena (K-TV/1)" userId="cb3a6d99-feb7-4b8b-940c-af2d4fff6274" providerId="ADAL" clId="{57F5AC47-94BC-4763-85F2-873E46A07A06}" dt="2025-01-17T08:42:20.320" v="2457" actId="1037"/>
        <pc:sldMkLst>
          <pc:docMk/>
          <pc:sldMk cId="331928267" sldId="276"/>
        </pc:sldMkLst>
        <pc:spChg chg="mod ord">
          <ac:chgData name="Doering, Floriane Annalena (K-TV/1)" userId="cb3a6d99-feb7-4b8b-940c-af2d4fff6274" providerId="ADAL" clId="{57F5AC47-94BC-4763-85F2-873E46A07A06}" dt="2025-01-17T08:42:17.371" v="2435"/>
          <ac:spMkLst>
            <pc:docMk/>
            <pc:sldMk cId="331928267" sldId="276"/>
            <ac:spMk id="4" creationId="{2E00F84E-80F2-B887-704D-31F685895FB2}"/>
          </ac:spMkLst>
        </pc:spChg>
        <pc:spChg chg="mod ord">
          <ac:chgData name="Doering, Floriane Annalena (K-TV/1)" userId="cb3a6d99-feb7-4b8b-940c-af2d4fff6274" providerId="ADAL" clId="{57F5AC47-94BC-4763-85F2-873E46A07A06}" dt="2025-01-17T08:42:17.372" v="2437"/>
          <ac:spMkLst>
            <pc:docMk/>
            <pc:sldMk cId="331928267" sldId="276"/>
            <ac:spMk id="6" creationId="{8FD1B49B-257D-B32A-211D-E7C8D0791E93}"/>
          </ac:spMkLst>
        </pc:spChg>
        <pc:spChg chg="mod ord">
          <ac:chgData name="Doering, Floriane Annalena (K-TV/1)" userId="cb3a6d99-feb7-4b8b-940c-af2d4fff6274" providerId="ADAL" clId="{57F5AC47-94BC-4763-85F2-873E46A07A06}" dt="2025-01-17T08:42:17.372" v="2439"/>
          <ac:spMkLst>
            <pc:docMk/>
            <pc:sldMk cId="331928267" sldId="276"/>
            <ac:spMk id="7" creationId="{8B1AA38B-83C6-CE4C-B24C-0F58D96DD94E}"/>
          </ac:spMkLst>
        </pc:spChg>
        <pc:spChg chg="mod ord">
          <ac:chgData name="Doering, Floriane Annalena (K-TV/1)" userId="cb3a6d99-feb7-4b8b-940c-af2d4fff6274" providerId="ADAL" clId="{57F5AC47-94BC-4763-85F2-873E46A07A06}" dt="2025-01-17T08:42:20.320" v="2457" actId="1037"/>
          <ac:spMkLst>
            <pc:docMk/>
            <pc:sldMk cId="331928267" sldId="276"/>
            <ac:spMk id="10" creationId="{E0C945F1-B9B0-F2EA-04F2-CF14A812F2A0}"/>
          </ac:spMkLst>
        </pc:spChg>
        <pc:spChg chg="mod ord">
          <ac:chgData name="Doering, Floriane Annalena (K-TV/1)" userId="cb3a6d99-feb7-4b8b-940c-af2d4fff6274" providerId="ADAL" clId="{57F5AC47-94BC-4763-85F2-873E46A07A06}" dt="2025-01-17T08:42:20.320" v="2457" actId="1037"/>
          <ac:spMkLst>
            <pc:docMk/>
            <pc:sldMk cId="331928267" sldId="276"/>
            <ac:spMk id="11" creationId="{B56CA6B2-9E16-D1DF-A3AE-3E928DAAD3DD}"/>
          </ac:spMkLst>
        </pc:spChg>
        <pc:spChg chg="mod ord">
          <ac:chgData name="Doering, Floriane Annalena (K-TV/1)" userId="cb3a6d99-feb7-4b8b-940c-af2d4fff6274" providerId="ADAL" clId="{57F5AC47-94BC-4763-85F2-873E46A07A06}" dt="2025-01-17T08:42:20.320" v="2457" actId="1037"/>
          <ac:spMkLst>
            <pc:docMk/>
            <pc:sldMk cId="331928267" sldId="276"/>
            <ac:spMk id="12" creationId="{0B3ED25F-FB11-F9AE-6C9E-2C0213031838}"/>
          </ac:spMkLst>
        </pc:spChg>
        <pc:spChg chg="mod ord">
          <ac:chgData name="Doering, Floriane Annalena (K-TV/1)" userId="cb3a6d99-feb7-4b8b-940c-af2d4fff6274" providerId="ADAL" clId="{57F5AC47-94BC-4763-85F2-873E46A07A06}" dt="2025-01-17T08:42:20.320" v="2457" actId="1037"/>
          <ac:spMkLst>
            <pc:docMk/>
            <pc:sldMk cId="331928267" sldId="276"/>
            <ac:spMk id="13" creationId="{1BD6DAC5-5B5E-0FCE-47D3-0D47FA9BAF8E}"/>
          </ac:spMkLst>
        </pc:spChg>
        <pc:spChg chg="mod ord">
          <ac:chgData name="Doering, Floriane Annalena (K-TV/1)" userId="cb3a6d99-feb7-4b8b-940c-af2d4fff6274" providerId="ADAL" clId="{57F5AC47-94BC-4763-85F2-873E46A07A06}" dt="2025-01-17T08:42:17.373" v="2441"/>
          <ac:spMkLst>
            <pc:docMk/>
            <pc:sldMk cId="331928267" sldId="276"/>
            <ac:spMk id="14" creationId="{AD1BEB50-E842-D1B0-E54E-A105724D267F}"/>
          </ac:spMkLst>
        </pc:spChg>
        <pc:spChg chg="mod ord">
          <ac:chgData name="Doering, Floriane Annalena (K-TV/1)" userId="cb3a6d99-feb7-4b8b-940c-af2d4fff6274" providerId="ADAL" clId="{57F5AC47-94BC-4763-85F2-873E46A07A06}" dt="2025-01-17T08:42:17.374" v="2443"/>
          <ac:spMkLst>
            <pc:docMk/>
            <pc:sldMk cId="331928267" sldId="276"/>
            <ac:spMk id="15" creationId="{AC56393A-0F5A-2E8E-7E41-4DEB71E361C3}"/>
          </ac:spMkLst>
        </pc:spChg>
        <pc:graphicFrameChg chg="mod">
          <ac:chgData name="Doering, Floriane Annalena (K-TV/1)" userId="cb3a6d99-feb7-4b8b-940c-af2d4fff6274" providerId="ADAL" clId="{57F5AC47-94BC-4763-85F2-873E46A07A06}" dt="2025-01-17T08:42:17.382" v="2454"/>
          <ac:graphicFrameMkLst>
            <pc:docMk/>
            <pc:sldMk cId="331928267" sldId="276"/>
            <ac:graphicFrameMk id="8" creationId="{7D81C9A3-070E-B3C4-3DFC-BEE97D70176F}"/>
          </ac:graphicFrameMkLst>
        </pc:graphicFrameChg>
        <pc:picChg chg="add mod">
          <ac:chgData name="Doering, Floriane Annalena (K-TV/1)" userId="cb3a6d99-feb7-4b8b-940c-af2d4fff6274" providerId="ADAL" clId="{57F5AC47-94BC-4763-85F2-873E46A07A06}" dt="2025-01-17T08:42:17.374" v="2444"/>
          <ac:picMkLst>
            <pc:docMk/>
            <pc:sldMk cId="331928267" sldId="276"/>
            <ac:picMk id="2050" creationId="{B4E0E603-5C54-83A4-B30F-CE52384F83B4}"/>
          </ac:picMkLst>
        </pc:picChg>
        <pc:picChg chg="del">
          <ac:chgData name="Doering, Floriane Annalena (K-TV/1)" userId="cb3a6d99-feb7-4b8b-940c-af2d4fff6274" providerId="ADAL" clId="{57F5AC47-94BC-4763-85F2-873E46A07A06}" dt="2025-01-17T08:41:40.445" v="2425" actId="478"/>
          <ac:picMkLst>
            <pc:docMk/>
            <pc:sldMk cId="331928267" sldId="276"/>
            <ac:picMk id="6146" creationId="{698C9C2F-44FF-B17E-F11B-19BFCDFE08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17/01/2025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‹Nr.›</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7.png"/><Relationship Id="rId21" Type="http://schemas.openxmlformats.org/officeDocument/2006/relationships/image" Target="../media/image42.svg"/><Relationship Id="rId34" Type="http://schemas.openxmlformats.org/officeDocument/2006/relationships/image" Target="../media/image55.png"/><Relationship Id="rId42" Type="http://schemas.openxmlformats.org/officeDocument/2006/relationships/image" Target="../media/image63.png"/><Relationship Id="rId47" Type="http://schemas.openxmlformats.org/officeDocument/2006/relationships/image" Target="../media/image68.svg"/><Relationship Id="rId50" Type="http://schemas.openxmlformats.org/officeDocument/2006/relationships/image" Target="../media/image71.png"/><Relationship Id="rId55" Type="http://schemas.openxmlformats.org/officeDocument/2006/relationships/image" Target="../media/image76.svg"/><Relationship Id="rId63" Type="http://schemas.openxmlformats.org/officeDocument/2006/relationships/image" Target="../media/image84.svg"/><Relationship Id="rId7" Type="http://schemas.openxmlformats.org/officeDocument/2006/relationships/image" Target="../media/image28.svg"/><Relationship Id="rId2" Type="http://schemas.openxmlformats.org/officeDocument/2006/relationships/image" Target="../media/image23.png"/><Relationship Id="rId16" Type="http://schemas.openxmlformats.org/officeDocument/2006/relationships/image" Target="../media/image37.png"/><Relationship Id="rId29" Type="http://schemas.openxmlformats.org/officeDocument/2006/relationships/image" Target="../media/image50.svg"/><Relationship Id="rId11" Type="http://schemas.openxmlformats.org/officeDocument/2006/relationships/image" Target="../media/image32.svg"/><Relationship Id="rId24" Type="http://schemas.openxmlformats.org/officeDocument/2006/relationships/image" Target="../media/image45.png"/><Relationship Id="rId32" Type="http://schemas.openxmlformats.org/officeDocument/2006/relationships/image" Target="../media/image53.png"/><Relationship Id="rId37" Type="http://schemas.openxmlformats.org/officeDocument/2006/relationships/image" Target="../media/image58.svg"/><Relationship Id="rId40" Type="http://schemas.openxmlformats.org/officeDocument/2006/relationships/image" Target="../media/image61.png"/><Relationship Id="rId45" Type="http://schemas.openxmlformats.org/officeDocument/2006/relationships/image" Target="../media/image66.svg"/><Relationship Id="rId53" Type="http://schemas.openxmlformats.org/officeDocument/2006/relationships/image" Target="../media/image74.svg"/><Relationship Id="rId58" Type="http://schemas.openxmlformats.org/officeDocument/2006/relationships/image" Target="../media/image79.png"/><Relationship Id="rId5" Type="http://schemas.openxmlformats.org/officeDocument/2006/relationships/image" Target="../media/image26.svg"/><Relationship Id="rId61" Type="http://schemas.openxmlformats.org/officeDocument/2006/relationships/image" Target="../media/image82.svg"/><Relationship Id="rId19" Type="http://schemas.openxmlformats.org/officeDocument/2006/relationships/image" Target="../media/image40.sv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svg"/><Relationship Id="rId30" Type="http://schemas.openxmlformats.org/officeDocument/2006/relationships/image" Target="../media/image51.png"/><Relationship Id="rId35" Type="http://schemas.openxmlformats.org/officeDocument/2006/relationships/image" Target="../media/image56.svg"/><Relationship Id="rId43" Type="http://schemas.openxmlformats.org/officeDocument/2006/relationships/image" Target="../media/image64.svg"/><Relationship Id="rId48" Type="http://schemas.openxmlformats.org/officeDocument/2006/relationships/image" Target="../media/image69.png"/><Relationship Id="rId56" Type="http://schemas.openxmlformats.org/officeDocument/2006/relationships/image" Target="../media/image77.png"/><Relationship Id="rId64" Type="http://schemas.openxmlformats.org/officeDocument/2006/relationships/image" Target="../media/image85.png"/><Relationship Id="rId8" Type="http://schemas.openxmlformats.org/officeDocument/2006/relationships/image" Target="../media/image29.png"/><Relationship Id="rId51" Type="http://schemas.openxmlformats.org/officeDocument/2006/relationships/image" Target="../media/image72.svg"/><Relationship Id="rId3" Type="http://schemas.openxmlformats.org/officeDocument/2006/relationships/image" Target="../media/image24.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46.svg"/><Relationship Id="rId33" Type="http://schemas.openxmlformats.org/officeDocument/2006/relationships/image" Target="../media/image54.svg"/><Relationship Id="rId38" Type="http://schemas.openxmlformats.org/officeDocument/2006/relationships/image" Target="../media/image59.png"/><Relationship Id="rId46" Type="http://schemas.openxmlformats.org/officeDocument/2006/relationships/image" Target="../media/image67.png"/><Relationship Id="rId59" Type="http://schemas.openxmlformats.org/officeDocument/2006/relationships/image" Target="../media/image80.svg"/><Relationship Id="rId20" Type="http://schemas.openxmlformats.org/officeDocument/2006/relationships/image" Target="../media/image41.png"/><Relationship Id="rId41" Type="http://schemas.openxmlformats.org/officeDocument/2006/relationships/image" Target="../media/image62.svg"/><Relationship Id="rId54" Type="http://schemas.openxmlformats.org/officeDocument/2006/relationships/image" Target="../media/image75.png"/><Relationship Id="rId62" Type="http://schemas.openxmlformats.org/officeDocument/2006/relationships/image" Target="../media/image83.png"/><Relationship Id="rId1" Type="http://schemas.openxmlformats.org/officeDocument/2006/relationships/slideMaster" Target="../slideMasters/slideMaster1.xml"/><Relationship Id="rId6" Type="http://schemas.openxmlformats.org/officeDocument/2006/relationships/image" Target="../media/image27.png"/><Relationship Id="rId15" Type="http://schemas.openxmlformats.org/officeDocument/2006/relationships/image" Target="../media/image36.svg"/><Relationship Id="rId23" Type="http://schemas.openxmlformats.org/officeDocument/2006/relationships/image" Target="../media/image44.sv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svg"/><Relationship Id="rId57" Type="http://schemas.openxmlformats.org/officeDocument/2006/relationships/image" Target="../media/image78.svg"/><Relationship Id="rId10" Type="http://schemas.openxmlformats.org/officeDocument/2006/relationships/image" Target="../media/image31.png"/><Relationship Id="rId31" Type="http://schemas.openxmlformats.org/officeDocument/2006/relationships/image" Target="../media/image52.svg"/><Relationship Id="rId44" Type="http://schemas.openxmlformats.org/officeDocument/2006/relationships/image" Target="../media/image65.png"/><Relationship Id="rId52" Type="http://schemas.openxmlformats.org/officeDocument/2006/relationships/image" Target="../media/image73.png"/><Relationship Id="rId60" Type="http://schemas.openxmlformats.org/officeDocument/2006/relationships/image" Target="../media/image81.png"/><Relationship Id="rId65" Type="http://schemas.openxmlformats.org/officeDocument/2006/relationships/image" Target="../media/image86.svg"/><Relationship Id="rId4" Type="http://schemas.openxmlformats.org/officeDocument/2006/relationships/image" Target="../media/image25.png"/><Relationship Id="rId9" Type="http://schemas.openxmlformats.org/officeDocument/2006/relationships/image" Target="../media/image30.svg"/><Relationship Id="rId13" Type="http://schemas.openxmlformats.org/officeDocument/2006/relationships/image" Target="../media/image34.svg"/><Relationship Id="rId18" Type="http://schemas.openxmlformats.org/officeDocument/2006/relationships/image" Target="../media/image39.png"/><Relationship Id="rId39" Type="http://schemas.openxmlformats.org/officeDocument/2006/relationships/image" Target="../media/image60.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8.png"/><Relationship Id="rId18" Type="http://schemas.openxmlformats.org/officeDocument/2006/relationships/image" Target="../media/image103.png"/><Relationship Id="rId26" Type="http://schemas.openxmlformats.org/officeDocument/2006/relationships/image" Target="../media/image111.png"/><Relationship Id="rId3" Type="http://schemas.openxmlformats.org/officeDocument/2006/relationships/image" Target="../media/image88.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5" Type="http://schemas.openxmlformats.org/officeDocument/2006/relationships/image" Target="../media/image110.png"/><Relationship Id="rId33" Type="http://schemas.openxmlformats.org/officeDocument/2006/relationships/image" Target="../media/image117.pn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29" Type="http://schemas.openxmlformats.org/officeDocument/2006/relationships/image" Target="../media/image113.png"/><Relationship Id="rId1" Type="http://schemas.openxmlformats.org/officeDocument/2006/relationships/slideMaster" Target="../slideMasters/slideMaster1.xml"/><Relationship Id="rId6" Type="http://schemas.openxmlformats.org/officeDocument/2006/relationships/image" Target="../media/image91.png"/><Relationship Id="rId11" Type="http://schemas.openxmlformats.org/officeDocument/2006/relationships/image" Target="../media/image96.png"/><Relationship Id="rId24" Type="http://schemas.openxmlformats.org/officeDocument/2006/relationships/image" Target="../media/image109.png"/><Relationship Id="rId32" Type="http://schemas.openxmlformats.org/officeDocument/2006/relationships/image" Target="../media/image116.png"/><Relationship Id="rId5" Type="http://schemas.openxmlformats.org/officeDocument/2006/relationships/image" Target="../media/image90.png"/><Relationship Id="rId15" Type="http://schemas.openxmlformats.org/officeDocument/2006/relationships/image" Target="../media/image100.png"/><Relationship Id="rId23" Type="http://schemas.openxmlformats.org/officeDocument/2006/relationships/image" Target="../media/image108.png"/><Relationship Id="rId28" Type="http://schemas.openxmlformats.org/officeDocument/2006/relationships/image" Target="../media/image112.gif"/><Relationship Id="rId10" Type="http://schemas.openxmlformats.org/officeDocument/2006/relationships/image" Target="../media/image95.gif"/><Relationship Id="rId19" Type="http://schemas.openxmlformats.org/officeDocument/2006/relationships/image" Target="../media/image104.jpeg"/><Relationship Id="rId31" Type="http://schemas.openxmlformats.org/officeDocument/2006/relationships/image" Target="../media/image11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 Id="rId22" Type="http://schemas.openxmlformats.org/officeDocument/2006/relationships/image" Target="../media/image107.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4.png"/><Relationship Id="rId8" Type="http://schemas.openxmlformats.org/officeDocument/2006/relationships/image" Target="../media/image9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Master" Target="../slideMasters/slideMaster1.xml"/><Relationship Id="rId4" Type="http://schemas.openxmlformats.org/officeDocument/2006/relationships/image" Target="../media/image120.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‹Nr.›</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r>
              <a:rPr lang="en-GB" noProof="0"/>
              <a:t>19.07.2023</a:t>
            </a:r>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‹Nr.›</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9E5FC550-C3CE-9D47-42DB-2F1EF6BFA984}"/>
              </a:ext>
            </a:extLst>
          </p:cNvPr>
          <p:cNvGraphicFramePr>
            <a:graphicFrameLocks noChangeAspect="1"/>
          </p:cNvGraphicFramePr>
          <p:nvPr userDrawn="1">
            <p:custDataLst>
              <p:tags r:id="rId48"/>
            </p:custDataLst>
            <p:extLst>
              <p:ext uri="{D42A27DB-BD31-4B8C-83A1-F6EECF244321}">
                <p14:modId xmlns:p14="http://schemas.microsoft.com/office/powerpoint/2010/main" val="285689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9" imgW="425" imgH="424" progId="TCLayout.ActiveDocument.1">
                  <p:embed/>
                </p:oleObj>
              </mc:Choice>
              <mc:Fallback>
                <p:oleObj name="think-cell Folie" r:id="rId49" imgW="425" imgH="424" progId="TCLayout.ActiveDocument.1">
                  <p:embed/>
                  <p:pic>
                    <p:nvPicPr>
                      <p:cNvPr id="16" name="think-cell data - do not delete" hidden="1">
                        <a:extLst>
                          <a:ext uri="{FF2B5EF4-FFF2-40B4-BE49-F238E27FC236}">
                            <a16:creationId xmlns:a16="http://schemas.microsoft.com/office/drawing/2014/main" id="{9E5FC550-C3CE-9D47-42DB-2F1EF6BFA984}"/>
                          </a:ext>
                        </a:extLst>
                      </p:cNvPr>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19.07.2023</a:t>
            </a:r>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‹Nr.›</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51"/>
          <a:stretch>
            <a:fillRect/>
          </a:stretch>
        </p:blipFill>
        <p:spPr>
          <a:xfrm>
            <a:off x="10377521" y="167108"/>
            <a:ext cx="1494855" cy="484088"/>
          </a:xfrm>
          <a:prstGeom prst="rect">
            <a:avLst/>
          </a:prstGeom>
        </p:spPr>
      </p:pic>
      <p:sp>
        <p:nvSpPr>
          <p:cNvPr id="19" name="Textfeld 18">
            <a:extLst>
              <a:ext uri="{FF2B5EF4-FFF2-40B4-BE49-F238E27FC236}">
                <a16:creationId xmlns:a16="http://schemas.microsoft.com/office/drawing/2014/main" id="{0E488A74-6AF4-14C2-1652-393DC96FEE1C}"/>
              </a:ext>
            </a:extLst>
          </p:cNvPr>
          <p:cNvSpPr txBox="1"/>
          <p:nvPr userDrawn="1">
            <p:extLst>
              <p:ext uri="{1162E1C5-73C7-4A58-AE30-91384D911F3F}">
                <p184:classification xmlns:p184="http://schemas.microsoft.com/office/powerpoint/2018/4/main"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1.xml"/><Relationship Id="rId1" Type="http://schemas.openxmlformats.org/officeDocument/2006/relationships/tags" Target="../tags/tag9.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1.xml"/><Relationship Id="rId1" Type="http://schemas.openxmlformats.org/officeDocument/2006/relationships/tags" Target="../tags/tag10.xml"/><Relationship Id="rId5" Type="http://schemas.openxmlformats.org/officeDocument/2006/relationships/image" Target="../media/image127.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1.xml"/><Relationship Id="rId1" Type="http://schemas.openxmlformats.org/officeDocument/2006/relationships/tags" Target="../tags/tag11.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1.xml"/><Relationship Id="rId1" Type="http://schemas.openxmlformats.org/officeDocument/2006/relationships/tags" Target="../tags/tag12.xml"/><Relationship Id="rId5" Type="http://schemas.openxmlformats.org/officeDocument/2006/relationships/image" Target="../media/image128.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tags" Target="../tags/tag4.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1.xml"/><Relationship Id="rId1" Type="http://schemas.openxmlformats.org/officeDocument/2006/relationships/tags" Target="../tags/tag5.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12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1.xml"/><Relationship Id="rId1" Type="http://schemas.openxmlformats.org/officeDocument/2006/relationships/tags" Target="../tags/tag7.xml"/><Relationship Id="rId5" Type="http://schemas.openxmlformats.org/officeDocument/2006/relationships/image" Target="../media/image123.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1.xml"/><Relationship Id="rId1" Type="http://schemas.openxmlformats.org/officeDocument/2006/relationships/tags" Target="../tags/tag8.xml"/><Relationship Id="rId5" Type="http://schemas.openxmlformats.org/officeDocument/2006/relationships/image" Target="../media/image124.tmp"/><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03FDEF5-565F-1D22-F460-71E2A1835F67}"/>
              </a:ext>
            </a:extLst>
          </p:cNvPr>
          <p:cNvGraphicFramePr>
            <a:graphicFrameLocks noChangeAspect="1"/>
          </p:cNvGraphicFramePr>
          <p:nvPr>
            <p:custDataLst>
              <p:tags r:id="rId1"/>
            </p:custDataLst>
            <p:extLst>
              <p:ext uri="{D42A27DB-BD31-4B8C-83A1-F6EECF244321}">
                <p14:modId xmlns:p14="http://schemas.microsoft.com/office/powerpoint/2010/main" val="800336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6" name="think-cell data - do not delete" hidden="1">
                        <a:extLst>
                          <a:ext uri="{FF2B5EF4-FFF2-40B4-BE49-F238E27FC236}">
                            <a16:creationId xmlns:a16="http://schemas.microsoft.com/office/drawing/2014/main" id="{603FDEF5-565F-1D22-F460-71E2A1835F6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BFBA7C7-B699-C5A7-1DAF-86DDA51A25B4}"/>
              </a:ext>
            </a:extLst>
          </p:cNvPr>
          <p:cNvSpPr>
            <a:spLocks noGrp="1"/>
          </p:cNvSpPr>
          <p:nvPr>
            <p:ph type="ctrTitle"/>
          </p:nvPr>
        </p:nvSpPr>
        <p:spPr>
          <a:xfrm>
            <a:off x="407036" y="4592044"/>
            <a:ext cx="7589520" cy="997196"/>
          </a:xfrm>
        </p:spPr>
        <p:txBody>
          <a:bodyPr vert="horz"/>
          <a:lstStyle/>
          <a:p>
            <a:r>
              <a:rPr lang="de-DE" dirty="0"/>
              <a:t>Camp2Code Projektphase 1 </a:t>
            </a:r>
            <a:br>
              <a:rPr lang="de-DE" dirty="0"/>
            </a:br>
            <a:r>
              <a:rPr lang="de-DE" dirty="0"/>
              <a:t>Ergebnispräsentation</a:t>
            </a:r>
          </a:p>
        </p:txBody>
      </p:sp>
      <p:sp>
        <p:nvSpPr>
          <p:cNvPr id="3" name="Untertitel 2">
            <a:extLst>
              <a:ext uri="{FF2B5EF4-FFF2-40B4-BE49-F238E27FC236}">
                <a16:creationId xmlns:a16="http://schemas.microsoft.com/office/drawing/2014/main" id="{12024871-DB13-A700-9284-9614A3882CBC}"/>
              </a:ext>
            </a:extLst>
          </p:cNvPr>
          <p:cNvSpPr>
            <a:spLocks noGrp="1"/>
          </p:cNvSpPr>
          <p:nvPr>
            <p:ph type="subTitle" idx="1"/>
          </p:nvPr>
        </p:nvSpPr>
        <p:spPr/>
        <p:txBody>
          <a:bodyPr/>
          <a:lstStyle/>
          <a:p>
            <a:r>
              <a:rPr lang="de-DE" dirty="0"/>
              <a:t>17.01.2025 Gruppe 1</a:t>
            </a:r>
          </a:p>
        </p:txBody>
      </p:sp>
      <p:sp>
        <p:nvSpPr>
          <p:cNvPr id="4" name="Textplatzhalter 3">
            <a:extLst>
              <a:ext uri="{FF2B5EF4-FFF2-40B4-BE49-F238E27FC236}">
                <a16:creationId xmlns:a16="http://schemas.microsoft.com/office/drawing/2014/main" id="{E825A796-F5E7-0283-3E83-69524BBEF6CA}"/>
              </a:ext>
            </a:extLst>
          </p:cNvPr>
          <p:cNvSpPr>
            <a:spLocks noGrp="1"/>
          </p:cNvSpPr>
          <p:nvPr>
            <p:ph type="body" sz="quarter" idx="18"/>
          </p:nvPr>
        </p:nvSpPr>
        <p:spPr/>
        <p:txBody>
          <a:bodyPr/>
          <a:lstStyle/>
          <a:p>
            <a:endParaRPr lang="de-DE"/>
          </a:p>
        </p:txBody>
      </p:sp>
    </p:spTree>
    <p:extLst>
      <p:ext uri="{BB962C8B-B14F-4D97-AF65-F5344CB8AC3E}">
        <p14:creationId xmlns:p14="http://schemas.microsoft.com/office/powerpoint/2010/main" val="1764167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B9A81-9D84-0EBF-6B2F-104ED30BC7BB}"/>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00BCEE8-3563-2DF7-340B-113DAA5B6B0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9" name="think-cell data - do not delete" hidden="1">
                        <a:extLst>
                          <a:ext uri="{FF2B5EF4-FFF2-40B4-BE49-F238E27FC236}">
                            <a16:creationId xmlns:a16="http://schemas.microsoft.com/office/drawing/2014/main" id="{F00BCEE8-3563-2DF7-340B-113DAA5B6B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B30E65D1-9B3C-3C2C-588E-14794670490C}"/>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6" name="Titel 5">
            <a:extLst>
              <a:ext uri="{FF2B5EF4-FFF2-40B4-BE49-F238E27FC236}">
                <a16:creationId xmlns:a16="http://schemas.microsoft.com/office/drawing/2014/main" id="{DEAC61E2-C277-3729-9917-3C734F083FB0}"/>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81D72BC1-9563-D36D-BF91-8A1F23FAAD89}"/>
              </a:ext>
            </a:extLst>
          </p:cNvPr>
          <p:cNvSpPr>
            <a:spLocks noGrp="1"/>
          </p:cNvSpPr>
          <p:nvPr>
            <p:ph type="body" sz="quarter" idx="15"/>
          </p:nvPr>
        </p:nvSpPr>
        <p:spPr/>
        <p:txBody>
          <a:bodyPr/>
          <a:lstStyle/>
          <a:p>
            <a:r>
              <a:rPr lang="de-DE" dirty="0"/>
              <a:t>Dokumentation</a:t>
            </a:r>
          </a:p>
        </p:txBody>
      </p:sp>
      <p:sp>
        <p:nvSpPr>
          <p:cNvPr id="8" name="Rechteck 7">
            <a:extLst>
              <a:ext uri="{FF2B5EF4-FFF2-40B4-BE49-F238E27FC236}">
                <a16:creationId xmlns:a16="http://schemas.microsoft.com/office/drawing/2014/main" id="{61878342-05D7-AE82-B71B-D5E3ED11E3E2}"/>
              </a:ext>
            </a:extLst>
          </p:cNvPr>
          <p:cNvSpPr/>
          <p:nvPr/>
        </p:nvSpPr>
        <p:spPr>
          <a:xfrm>
            <a:off x="10160121" y="5907733"/>
            <a:ext cx="1955515" cy="611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de-DE" sz="1400" dirty="0"/>
              <a:t>Live-Demonstration </a:t>
            </a:r>
          </a:p>
        </p:txBody>
      </p:sp>
      <p:pic>
        <p:nvPicPr>
          <p:cNvPr id="11" name="Grafik 10">
            <a:extLst>
              <a:ext uri="{FF2B5EF4-FFF2-40B4-BE49-F238E27FC236}">
                <a16:creationId xmlns:a16="http://schemas.microsoft.com/office/drawing/2014/main" id="{0CFB9FC7-6B4B-3C4A-44FC-3A7807467C9E}"/>
              </a:ext>
            </a:extLst>
          </p:cNvPr>
          <p:cNvPicPr>
            <a:picLocks noChangeAspect="1"/>
          </p:cNvPicPr>
          <p:nvPr/>
        </p:nvPicPr>
        <p:blipFill>
          <a:blip r:embed="rId5"/>
          <a:stretch>
            <a:fillRect/>
          </a:stretch>
        </p:blipFill>
        <p:spPr>
          <a:xfrm>
            <a:off x="404848" y="1761025"/>
            <a:ext cx="5569152" cy="4638239"/>
          </a:xfrm>
          <a:prstGeom prst="rect">
            <a:avLst/>
          </a:prstGeom>
        </p:spPr>
      </p:pic>
      <p:sp>
        <p:nvSpPr>
          <p:cNvPr id="13" name="Textfeld 12">
            <a:extLst>
              <a:ext uri="{FF2B5EF4-FFF2-40B4-BE49-F238E27FC236}">
                <a16:creationId xmlns:a16="http://schemas.microsoft.com/office/drawing/2014/main" id="{F8D60023-74C1-6AA4-ED32-AD7234439300}"/>
              </a:ext>
            </a:extLst>
          </p:cNvPr>
          <p:cNvSpPr txBox="1"/>
          <p:nvPr/>
        </p:nvSpPr>
        <p:spPr>
          <a:xfrm>
            <a:off x="404848" y="1427233"/>
            <a:ext cx="3696648" cy="215444"/>
          </a:xfrm>
          <a:prstGeom prst="rect">
            <a:avLst/>
          </a:prstGeom>
          <a:noFill/>
        </p:spPr>
        <p:txBody>
          <a:bodyPr wrap="square" lIns="0" tIns="0" rIns="0" bIns="0" rtlCol="0">
            <a:spAutoFit/>
          </a:bodyPr>
          <a:lstStyle/>
          <a:p>
            <a:pPr algn="l"/>
            <a:r>
              <a:rPr lang="de-DE" sz="1400" i="1" dirty="0">
                <a:solidFill>
                  <a:schemeClr val="tx2"/>
                </a:solidFill>
              </a:rPr>
              <a:t>1. Erstellt mit Doc-Strings und Sphinx:</a:t>
            </a:r>
          </a:p>
        </p:txBody>
      </p:sp>
      <p:sp>
        <p:nvSpPr>
          <p:cNvPr id="14" name="Datumsplatzhalter 1">
            <a:extLst>
              <a:ext uri="{FF2B5EF4-FFF2-40B4-BE49-F238E27FC236}">
                <a16:creationId xmlns:a16="http://schemas.microsoft.com/office/drawing/2014/main" id="{C9FEE6D5-0802-37DC-4267-0B3DB8C2F05F}"/>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5" name="Fußzeilenplatzhalter 2">
            <a:extLst>
              <a:ext uri="{FF2B5EF4-FFF2-40B4-BE49-F238E27FC236}">
                <a16:creationId xmlns:a16="http://schemas.microsoft.com/office/drawing/2014/main" id="{7122FF14-08D8-900B-C268-A7711FD9D061}"/>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
        <p:nvSpPr>
          <p:cNvPr id="2" name="Textfeld 1">
            <a:extLst>
              <a:ext uri="{FF2B5EF4-FFF2-40B4-BE49-F238E27FC236}">
                <a16:creationId xmlns:a16="http://schemas.microsoft.com/office/drawing/2014/main" id="{9D5A3622-0BF7-D0E8-8BBF-31D0E1ADC75B}"/>
              </a:ext>
            </a:extLst>
          </p:cNvPr>
          <p:cNvSpPr txBox="1"/>
          <p:nvPr/>
        </p:nvSpPr>
        <p:spPr>
          <a:xfrm>
            <a:off x="6124679" y="1427233"/>
            <a:ext cx="3077223" cy="215444"/>
          </a:xfrm>
          <a:prstGeom prst="rect">
            <a:avLst/>
          </a:prstGeom>
          <a:noFill/>
        </p:spPr>
        <p:txBody>
          <a:bodyPr wrap="square" lIns="0" tIns="0" rIns="0" bIns="0" rtlCol="0">
            <a:spAutoFit/>
          </a:bodyPr>
          <a:lstStyle/>
          <a:p>
            <a:pPr algn="l"/>
            <a:r>
              <a:rPr lang="de-DE" sz="1400" i="1" dirty="0">
                <a:solidFill>
                  <a:schemeClr val="tx2"/>
                </a:solidFill>
              </a:rPr>
              <a:t>2. Erstellt mit ChatGPT &amp; </a:t>
            </a:r>
            <a:r>
              <a:rPr lang="de-DE" sz="1400" i="1" dirty="0" err="1">
                <a:solidFill>
                  <a:schemeClr val="tx2"/>
                </a:solidFill>
              </a:rPr>
              <a:t>Markdown</a:t>
            </a:r>
            <a:r>
              <a:rPr lang="de-DE" sz="1400" i="1" dirty="0">
                <a:solidFill>
                  <a:schemeClr val="tx2"/>
                </a:solidFill>
              </a:rPr>
              <a:t>:</a:t>
            </a:r>
          </a:p>
        </p:txBody>
      </p:sp>
      <p:pic>
        <p:nvPicPr>
          <p:cNvPr id="1028" name="Picture 4">
            <a:extLst>
              <a:ext uri="{FF2B5EF4-FFF2-40B4-BE49-F238E27FC236}">
                <a16:creationId xmlns:a16="http://schemas.microsoft.com/office/drawing/2014/main" id="{536F48D7-4DED-2867-6235-F8FA865F4E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61025"/>
            <a:ext cx="6023971" cy="408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446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8BA18-9203-E62D-28B2-12F41F4DC325}"/>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C15D9CB-C648-F0FC-C4F4-DBE863C9FA33}"/>
              </a:ext>
            </a:extLst>
          </p:cNvPr>
          <p:cNvSpPr>
            <a:spLocks noGrp="1"/>
          </p:cNvSpPr>
          <p:nvPr>
            <p:ph type="sldNum" sz="quarter" idx="12"/>
          </p:nvPr>
        </p:nvSpPr>
        <p:spPr/>
        <p:txBody>
          <a:bodyPr/>
          <a:lstStyle/>
          <a:p>
            <a:fld id="{53C98C43-8B83-4748-BA0D-B0C90A16569F}" type="slidenum">
              <a:rPr lang="en-US" smtClean="0"/>
              <a:pPr/>
              <a:t>11</a:t>
            </a:fld>
            <a:endParaRPr lang="en-US"/>
          </a:p>
        </p:txBody>
      </p:sp>
      <p:sp>
        <p:nvSpPr>
          <p:cNvPr id="5" name="Textplatzhalter 4">
            <a:extLst>
              <a:ext uri="{FF2B5EF4-FFF2-40B4-BE49-F238E27FC236}">
                <a16:creationId xmlns:a16="http://schemas.microsoft.com/office/drawing/2014/main" id="{A9D41B70-3939-181B-89DA-5634107D593B}"/>
              </a:ext>
            </a:extLst>
          </p:cNvPr>
          <p:cNvSpPr>
            <a:spLocks noGrp="1"/>
          </p:cNvSpPr>
          <p:nvPr>
            <p:ph type="body" sz="quarter" idx="36"/>
          </p:nvPr>
        </p:nvSpPr>
        <p:spPr/>
        <p:txBody>
          <a:bodyPr/>
          <a:lstStyle/>
          <a:p>
            <a:r>
              <a:rPr lang="de-DE" dirty="0"/>
              <a:t>3</a:t>
            </a:r>
          </a:p>
        </p:txBody>
      </p:sp>
      <p:sp>
        <p:nvSpPr>
          <p:cNvPr id="6" name="Textplatzhalter 5">
            <a:extLst>
              <a:ext uri="{FF2B5EF4-FFF2-40B4-BE49-F238E27FC236}">
                <a16:creationId xmlns:a16="http://schemas.microsoft.com/office/drawing/2014/main" id="{207CE365-2464-2F20-7EAD-FB8ABB8D5B30}"/>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C8AD67A3-6663-DA58-F76C-6F317C39F915}"/>
              </a:ext>
            </a:extLst>
          </p:cNvPr>
          <p:cNvSpPr>
            <a:spLocks noGrp="1"/>
          </p:cNvSpPr>
          <p:nvPr>
            <p:ph type="body" sz="quarter" idx="33"/>
          </p:nvPr>
        </p:nvSpPr>
        <p:spPr>
          <a:xfrm>
            <a:off x="407035" y="3005249"/>
            <a:ext cx="11376978" cy="609398"/>
          </a:xfrm>
        </p:spPr>
        <p:txBody>
          <a:bodyPr/>
          <a:lstStyle/>
          <a:p>
            <a:r>
              <a:rPr lang="de-DE" dirty="0"/>
              <a:t>Benutzerinterface</a:t>
            </a:r>
          </a:p>
        </p:txBody>
      </p:sp>
      <p:sp>
        <p:nvSpPr>
          <p:cNvPr id="8" name="Datumsplatzhalter 1">
            <a:extLst>
              <a:ext uri="{FF2B5EF4-FFF2-40B4-BE49-F238E27FC236}">
                <a16:creationId xmlns:a16="http://schemas.microsoft.com/office/drawing/2014/main" id="{A225D621-0BBF-C08E-532E-F4AA1C98E784}"/>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940C05F5-D11B-98A7-FE56-BBE266FB606E}"/>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2115898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18DF-DF6A-7E6B-AC1C-BD162CFC195D}"/>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D81C9A3-070E-B3C4-3DFC-BEE97D70176F}"/>
              </a:ext>
            </a:extLst>
          </p:cNvPr>
          <p:cNvGraphicFramePr>
            <a:graphicFrameLocks noChangeAspect="1"/>
          </p:cNvGraphicFramePr>
          <p:nvPr>
            <p:custDataLst>
              <p:tags r:id="rId1"/>
            </p:custDataLst>
            <p:extLst>
              <p:ext uri="{D42A27DB-BD31-4B8C-83A1-F6EECF244321}">
                <p14:modId xmlns:p14="http://schemas.microsoft.com/office/powerpoint/2010/main" val="3666574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8" name="think-cell data - do not delete" hidden="1">
                        <a:extLst>
                          <a:ext uri="{FF2B5EF4-FFF2-40B4-BE49-F238E27FC236}">
                            <a16:creationId xmlns:a16="http://schemas.microsoft.com/office/drawing/2014/main" id="{7D81C9A3-070E-B3C4-3DFC-BEE97D7017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2E00F84E-80F2-B887-704D-31F685895FB2}"/>
              </a:ext>
            </a:extLst>
          </p:cNvPr>
          <p:cNvSpPr>
            <a:spLocks noGrp="1"/>
          </p:cNvSpPr>
          <p:nvPr>
            <p:ph type="sldNum" sz="quarter" idx="12"/>
          </p:nvPr>
        </p:nvSpPr>
        <p:spPr/>
        <p:txBody>
          <a:bodyPr/>
          <a:lstStyle/>
          <a:p>
            <a:fld id="{53C98C43-8B83-4748-BA0D-B0C90A16569F}" type="slidenum">
              <a:rPr lang="en-US" noProof="0" smtClean="0"/>
              <a:pPr/>
              <a:t>12</a:t>
            </a:fld>
            <a:endParaRPr lang="en-US" noProof="0"/>
          </a:p>
        </p:txBody>
      </p:sp>
      <p:sp>
        <p:nvSpPr>
          <p:cNvPr id="6" name="Titel 5">
            <a:extLst>
              <a:ext uri="{FF2B5EF4-FFF2-40B4-BE49-F238E27FC236}">
                <a16:creationId xmlns:a16="http://schemas.microsoft.com/office/drawing/2014/main" id="{8FD1B49B-257D-B32A-211D-E7C8D0791E93}"/>
              </a:ext>
            </a:extLst>
          </p:cNvPr>
          <p:cNvSpPr>
            <a:spLocks noGrp="1"/>
          </p:cNvSpPr>
          <p:nvPr>
            <p:ph type="title"/>
          </p:nvPr>
        </p:nvSpPr>
        <p:spPr/>
        <p:txBody>
          <a:bodyPr vert="horz"/>
          <a:lstStyle/>
          <a:p>
            <a:r>
              <a:rPr lang="de-DE" dirty="0"/>
              <a:t>Benutzerinterface</a:t>
            </a:r>
          </a:p>
        </p:txBody>
      </p:sp>
      <p:sp>
        <p:nvSpPr>
          <p:cNvPr id="7" name="Textplatzhalter 6">
            <a:extLst>
              <a:ext uri="{FF2B5EF4-FFF2-40B4-BE49-F238E27FC236}">
                <a16:creationId xmlns:a16="http://schemas.microsoft.com/office/drawing/2014/main" id="{8B1AA38B-83C6-CE4C-B24C-0F58D96DD94E}"/>
              </a:ext>
            </a:extLst>
          </p:cNvPr>
          <p:cNvSpPr>
            <a:spLocks noGrp="1"/>
          </p:cNvSpPr>
          <p:nvPr>
            <p:ph type="body" sz="quarter" idx="15"/>
          </p:nvPr>
        </p:nvSpPr>
        <p:spPr/>
        <p:txBody>
          <a:bodyPr/>
          <a:lstStyle/>
          <a:p>
            <a:r>
              <a:rPr lang="de-DE" dirty="0"/>
              <a:t>Überblick </a:t>
            </a:r>
          </a:p>
        </p:txBody>
      </p:sp>
      <p:sp>
        <p:nvSpPr>
          <p:cNvPr id="14" name="Datumsplatzhalter 1">
            <a:extLst>
              <a:ext uri="{FF2B5EF4-FFF2-40B4-BE49-F238E27FC236}">
                <a16:creationId xmlns:a16="http://schemas.microsoft.com/office/drawing/2014/main" id="{AD1BEB50-E842-D1B0-E54E-A105724D267F}"/>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5" name="Fußzeilenplatzhalter 2">
            <a:extLst>
              <a:ext uri="{FF2B5EF4-FFF2-40B4-BE49-F238E27FC236}">
                <a16:creationId xmlns:a16="http://schemas.microsoft.com/office/drawing/2014/main" id="{AC56393A-0F5A-2E8E-7E41-4DEB71E361C3}"/>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pic>
        <p:nvPicPr>
          <p:cNvPr id="2050" name="Picture 2">
            <a:extLst>
              <a:ext uri="{FF2B5EF4-FFF2-40B4-BE49-F238E27FC236}">
                <a16:creationId xmlns:a16="http://schemas.microsoft.com/office/drawing/2014/main" id="{B4E0E603-5C54-83A4-B30F-CE52384F83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81" r="7071"/>
          <a:stretch/>
        </p:blipFill>
        <p:spPr bwMode="auto">
          <a:xfrm>
            <a:off x="406400" y="1449484"/>
            <a:ext cx="8667750" cy="5019961"/>
          </a:xfrm>
          <a:prstGeom prst="rect">
            <a:avLst/>
          </a:prstGeom>
          <a:noFill/>
          <a:extLst>
            <a:ext uri="{909E8E84-426E-40DD-AFC4-6F175D3DCCD1}">
              <a14:hiddenFill xmlns:a14="http://schemas.microsoft.com/office/drawing/2010/main">
                <a:solidFill>
                  <a:srgbClr val="FFFFFF"/>
                </a:solidFill>
              </a14:hiddenFill>
            </a:ext>
          </a:extLst>
        </p:spPr>
      </p:pic>
      <p:sp>
        <p:nvSpPr>
          <p:cNvPr id="10" name="Geschweifte Klammer rechts 9">
            <a:extLst>
              <a:ext uri="{FF2B5EF4-FFF2-40B4-BE49-F238E27FC236}">
                <a16:creationId xmlns:a16="http://schemas.microsoft.com/office/drawing/2014/main" id="{E0C945F1-B9B0-F2EA-04F2-CF14A812F2A0}"/>
              </a:ext>
            </a:extLst>
          </p:cNvPr>
          <p:cNvSpPr/>
          <p:nvPr/>
        </p:nvSpPr>
        <p:spPr>
          <a:xfrm>
            <a:off x="8899153" y="1862649"/>
            <a:ext cx="518912" cy="983907"/>
          </a:xfrm>
          <a:prstGeom prst="rightBrace">
            <a:avLst/>
          </a:prstGeom>
          <a:noFill/>
          <a:ln w="19050">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B56CA6B2-9E16-D1DF-A3AE-3E928DAAD3DD}"/>
              </a:ext>
            </a:extLst>
          </p:cNvPr>
          <p:cNvSpPr txBox="1"/>
          <p:nvPr/>
        </p:nvSpPr>
        <p:spPr>
          <a:xfrm>
            <a:off x="9532369" y="2247159"/>
            <a:ext cx="1910816" cy="246221"/>
          </a:xfrm>
          <a:prstGeom prst="rect">
            <a:avLst/>
          </a:prstGeom>
          <a:noFill/>
        </p:spPr>
        <p:txBody>
          <a:bodyPr wrap="square" lIns="0" tIns="0" rIns="0" bIns="0" rtlCol="0">
            <a:spAutoFit/>
          </a:bodyPr>
          <a:lstStyle/>
          <a:p>
            <a:pPr algn="l"/>
            <a:r>
              <a:rPr lang="de-DE" sz="1600" b="1" dirty="0">
                <a:solidFill>
                  <a:srgbClr val="008C82"/>
                </a:solidFill>
              </a:rPr>
              <a:t>Fahrzeugsteuerung</a:t>
            </a:r>
          </a:p>
        </p:txBody>
      </p:sp>
      <p:sp>
        <p:nvSpPr>
          <p:cNvPr id="12" name="Geschweifte Klammer rechts 11">
            <a:extLst>
              <a:ext uri="{FF2B5EF4-FFF2-40B4-BE49-F238E27FC236}">
                <a16:creationId xmlns:a16="http://schemas.microsoft.com/office/drawing/2014/main" id="{0B3ED25F-FB11-F9AE-6C9E-2C0213031838}"/>
              </a:ext>
            </a:extLst>
          </p:cNvPr>
          <p:cNvSpPr/>
          <p:nvPr/>
        </p:nvSpPr>
        <p:spPr>
          <a:xfrm>
            <a:off x="8899153" y="3003302"/>
            <a:ext cx="518912" cy="3396749"/>
          </a:xfrm>
          <a:prstGeom prst="rightBrace">
            <a:avLst/>
          </a:prstGeom>
          <a:noFill/>
          <a:ln w="19050">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1BD6DAC5-5B5E-0FCE-47D3-0D47FA9BAF8E}"/>
              </a:ext>
            </a:extLst>
          </p:cNvPr>
          <p:cNvSpPr txBox="1"/>
          <p:nvPr/>
        </p:nvSpPr>
        <p:spPr>
          <a:xfrm>
            <a:off x="9532369" y="4578565"/>
            <a:ext cx="1910816" cy="246221"/>
          </a:xfrm>
          <a:prstGeom prst="rect">
            <a:avLst/>
          </a:prstGeom>
          <a:noFill/>
        </p:spPr>
        <p:txBody>
          <a:bodyPr wrap="square" lIns="0" tIns="0" rIns="0" bIns="0" rtlCol="0">
            <a:spAutoFit/>
          </a:bodyPr>
          <a:lstStyle/>
          <a:p>
            <a:pPr algn="l"/>
            <a:r>
              <a:rPr lang="de-DE" sz="1600" b="1" dirty="0">
                <a:solidFill>
                  <a:srgbClr val="008C82"/>
                </a:solidFill>
              </a:rPr>
              <a:t>Historie</a:t>
            </a:r>
          </a:p>
        </p:txBody>
      </p:sp>
    </p:spTree>
    <p:extLst>
      <p:ext uri="{BB962C8B-B14F-4D97-AF65-F5344CB8AC3E}">
        <p14:creationId xmlns:p14="http://schemas.microsoft.com/office/powerpoint/2010/main" val="331928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F9CAF-58BB-4FA4-DBF6-A66604307B37}"/>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E725648-6C7C-65FA-89A8-86C915E73F7B}"/>
              </a:ext>
            </a:extLst>
          </p:cNvPr>
          <p:cNvSpPr>
            <a:spLocks noGrp="1"/>
          </p:cNvSpPr>
          <p:nvPr>
            <p:ph type="sldNum" sz="quarter" idx="12"/>
          </p:nvPr>
        </p:nvSpPr>
        <p:spPr/>
        <p:txBody>
          <a:bodyPr/>
          <a:lstStyle/>
          <a:p>
            <a:fld id="{53C98C43-8B83-4748-BA0D-B0C90A16569F}" type="slidenum">
              <a:rPr lang="en-US" smtClean="0"/>
              <a:pPr/>
              <a:t>13</a:t>
            </a:fld>
            <a:endParaRPr lang="en-US"/>
          </a:p>
        </p:txBody>
      </p:sp>
      <p:sp>
        <p:nvSpPr>
          <p:cNvPr id="5" name="Textplatzhalter 4">
            <a:extLst>
              <a:ext uri="{FF2B5EF4-FFF2-40B4-BE49-F238E27FC236}">
                <a16:creationId xmlns:a16="http://schemas.microsoft.com/office/drawing/2014/main" id="{BC1B326E-62CD-5432-ED6B-9B08A245FC6E}"/>
              </a:ext>
            </a:extLst>
          </p:cNvPr>
          <p:cNvSpPr>
            <a:spLocks noGrp="1"/>
          </p:cNvSpPr>
          <p:nvPr>
            <p:ph type="body" sz="quarter" idx="36"/>
          </p:nvPr>
        </p:nvSpPr>
        <p:spPr/>
        <p:txBody>
          <a:bodyPr/>
          <a:lstStyle/>
          <a:p>
            <a:r>
              <a:rPr lang="de-DE" dirty="0"/>
              <a:t>4</a:t>
            </a:r>
          </a:p>
        </p:txBody>
      </p:sp>
      <p:sp>
        <p:nvSpPr>
          <p:cNvPr id="6" name="Textplatzhalter 5">
            <a:extLst>
              <a:ext uri="{FF2B5EF4-FFF2-40B4-BE49-F238E27FC236}">
                <a16:creationId xmlns:a16="http://schemas.microsoft.com/office/drawing/2014/main" id="{5F0E1E42-F0D5-2FB0-47B2-857C81E9F2E0}"/>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37DF0186-CA5E-5DDA-79F5-903DA7B7A25A}"/>
              </a:ext>
            </a:extLst>
          </p:cNvPr>
          <p:cNvSpPr>
            <a:spLocks noGrp="1"/>
          </p:cNvSpPr>
          <p:nvPr>
            <p:ph type="body" sz="quarter" idx="33"/>
          </p:nvPr>
        </p:nvSpPr>
        <p:spPr>
          <a:xfrm>
            <a:off x="407035" y="3005249"/>
            <a:ext cx="11376978" cy="609398"/>
          </a:xfrm>
        </p:spPr>
        <p:txBody>
          <a:bodyPr/>
          <a:lstStyle/>
          <a:p>
            <a:r>
              <a:rPr lang="de-DE" dirty="0"/>
              <a:t>Demonstration &amp; Ergebnisse</a:t>
            </a:r>
          </a:p>
        </p:txBody>
      </p:sp>
      <p:sp>
        <p:nvSpPr>
          <p:cNvPr id="8" name="Datumsplatzhalter 1">
            <a:extLst>
              <a:ext uri="{FF2B5EF4-FFF2-40B4-BE49-F238E27FC236}">
                <a16:creationId xmlns:a16="http://schemas.microsoft.com/office/drawing/2014/main" id="{F0468057-9841-42D7-7018-E4C0C39409D3}"/>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55563B67-8E0C-1284-7FE9-2DB8E45BCEFD}"/>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3541127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80A95-FBFC-E576-8D1E-FBCF39D39FFC}"/>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EF74859-E7B7-059C-B505-F891B54FDF39}"/>
              </a:ext>
            </a:extLst>
          </p:cNvPr>
          <p:cNvGraphicFramePr>
            <a:graphicFrameLocks noChangeAspect="1"/>
          </p:cNvGraphicFramePr>
          <p:nvPr>
            <p:custDataLst>
              <p:tags r:id="rId1"/>
            </p:custDataLst>
            <p:extLst>
              <p:ext uri="{D42A27DB-BD31-4B8C-83A1-F6EECF244321}">
                <p14:modId xmlns:p14="http://schemas.microsoft.com/office/powerpoint/2010/main" val="4253057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8" name="think-cell data - do not delete" hidden="1">
                        <a:extLst>
                          <a:ext uri="{FF2B5EF4-FFF2-40B4-BE49-F238E27FC236}">
                            <a16:creationId xmlns:a16="http://schemas.microsoft.com/office/drawing/2014/main" id="{5EF74859-E7B7-059C-B505-F891B54FDF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678D7207-2CF3-0574-5902-28736E2E4226}"/>
              </a:ext>
            </a:extLst>
          </p:cNvPr>
          <p:cNvSpPr>
            <a:spLocks noGrp="1"/>
          </p:cNvSpPr>
          <p:nvPr>
            <p:ph type="sldNum" sz="quarter" idx="12"/>
          </p:nvPr>
        </p:nvSpPr>
        <p:spPr/>
        <p:txBody>
          <a:bodyPr/>
          <a:lstStyle/>
          <a:p>
            <a:fld id="{53C98C43-8B83-4748-BA0D-B0C90A16569F}" type="slidenum">
              <a:rPr lang="en-US" noProof="0" smtClean="0"/>
              <a:pPr/>
              <a:t>14</a:t>
            </a:fld>
            <a:endParaRPr lang="en-US" noProof="0"/>
          </a:p>
        </p:txBody>
      </p:sp>
      <p:sp>
        <p:nvSpPr>
          <p:cNvPr id="5" name="Inhaltsplatzhalter 4">
            <a:extLst>
              <a:ext uri="{FF2B5EF4-FFF2-40B4-BE49-F238E27FC236}">
                <a16:creationId xmlns:a16="http://schemas.microsoft.com/office/drawing/2014/main" id="{967D1ADD-5B5E-17DF-BCF3-FA810085164C}"/>
              </a:ext>
            </a:extLst>
          </p:cNvPr>
          <p:cNvSpPr>
            <a:spLocks noGrp="1"/>
          </p:cNvSpPr>
          <p:nvPr>
            <p:ph sz="quarter" idx="14"/>
          </p:nvPr>
        </p:nvSpPr>
        <p:spPr/>
        <p:txBody>
          <a:bodyPr/>
          <a:lstStyle/>
          <a:p>
            <a:r>
              <a:rPr lang="de-DE" dirty="0"/>
              <a:t>Dashboard-Funktionalität:</a:t>
            </a:r>
          </a:p>
          <a:p>
            <a:pPr marL="285750" indent="-285750">
              <a:buFont typeface="Arial" panose="020B0604020202020204" pitchFamily="34" charset="0"/>
              <a:buChar char="•"/>
            </a:pPr>
            <a:r>
              <a:rPr lang="de-DE" dirty="0"/>
              <a:t>Kalibrieren</a:t>
            </a:r>
          </a:p>
          <a:p>
            <a:pPr marL="285750" indent="-285750">
              <a:buFont typeface="Arial" panose="020B0604020202020204" pitchFamily="34" charset="0"/>
              <a:buChar char="•"/>
            </a:pPr>
            <a:r>
              <a:rPr lang="de-DE" dirty="0"/>
              <a:t>Fahrmodus auswählen (einfacher Fahrmodus)</a:t>
            </a:r>
          </a:p>
          <a:p>
            <a:pPr marL="285750" indent="-285750">
              <a:buFont typeface="Arial" panose="020B0604020202020204" pitchFamily="34" charset="0"/>
              <a:buChar char="•"/>
            </a:pPr>
            <a:r>
              <a:rPr lang="de-DE" dirty="0"/>
              <a:t>Fahrt Starten </a:t>
            </a:r>
          </a:p>
          <a:p>
            <a:pPr marL="285750" indent="-285750">
              <a:buFont typeface="Arial" panose="020B0604020202020204" pitchFamily="34" charset="0"/>
              <a:buChar char="•"/>
            </a:pPr>
            <a:r>
              <a:rPr lang="de-DE" dirty="0"/>
              <a:t>Graphiken erklären </a:t>
            </a:r>
          </a:p>
          <a:p>
            <a:pPr marL="285750" indent="-285750">
              <a:buFont typeface="Arial" panose="020B0604020202020204" pitchFamily="34" charset="0"/>
              <a:buChar char="•"/>
            </a:pPr>
            <a:r>
              <a:rPr lang="de-DE" dirty="0"/>
              <a:t>Fahrtauswahl </a:t>
            </a:r>
          </a:p>
          <a:p>
            <a:r>
              <a:rPr lang="de-DE" dirty="0"/>
              <a:t>Auto-Funktionalität:</a:t>
            </a:r>
          </a:p>
          <a:p>
            <a:pPr marL="285750" indent="-285750">
              <a:buFont typeface="Arial" panose="020B0604020202020204" pitchFamily="34" charset="0"/>
              <a:buChar char="•"/>
            </a:pPr>
            <a:r>
              <a:rPr lang="de-DE" dirty="0"/>
              <a:t>Schwierigen Fahrmodus wählen </a:t>
            </a:r>
          </a:p>
          <a:p>
            <a:pPr marL="285750" indent="-285750">
              <a:buFont typeface="Arial" panose="020B0604020202020204" pitchFamily="34" charset="0"/>
              <a:buChar char="•"/>
            </a:pPr>
            <a:r>
              <a:rPr lang="de-DE" dirty="0"/>
              <a:t>Umschalten auf Kamera </a:t>
            </a:r>
            <a:r>
              <a:rPr lang="de-DE" dirty="0">
                <a:sym typeface="Wingdings" panose="05000000000000000000" pitchFamily="2" charset="2"/>
              </a:rPr>
              <a:t> Fahrt zeigen</a:t>
            </a:r>
            <a:endParaRPr lang="de-DE" dirty="0"/>
          </a:p>
        </p:txBody>
      </p:sp>
      <p:sp>
        <p:nvSpPr>
          <p:cNvPr id="6" name="Titel 5">
            <a:extLst>
              <a:ext uri="{FF2B5EF4-FFF2-40B4-BE49-F238E27FC236}">
                <a16:creationId xmlns:a16="http://schemas.microsoft.com/office/drawing/2014/main" id="{5C5EA901-2C6E-76D9-A4E0-F46E7885766B}"/>
              </a:ext>
            </a:extLst>
          </p:cNvPr>
          <p:cNvSpPr>
            <a:spLocks noGrp="1"/>
          </p:cNvSpPr>
          <p:nvPr>
            <p:ph type="title"/>
          </p:nvPr>
        </p:nvSpPr>
        <p:spPr/>
        <p:txBody>
          <a:bodyPr vert="horz"/>
          <a:lstStyle/>
          <a:p>
            <a:r>
              <a:rPr lang="de-DE" dirty="0"/>
              <a:t>Vorgehensweise</a:t>
            </a:r>
          </a:p>
        </p:txBody>
      </p:sp>
      <p:sp>
        <p:nvSpPr>
          <p:cNvPr id="7" name="Textplatzhalter 6">
            <a:extLst>
              <a:ext uri="{FF2B5EF4-FFF2-40B4-BE49-F238E27FC236}">
                <a16:creationId xmlns:a16="http://schemas.microsoft.com/office/drawing/2014/main" id="{4B4EB565-8776-CF3C-4B4E-ED6CAC9D2A53}"/>
              </a:ext>
            </a:extLst>
          </p:cNvPr>
          <p:cNvSpPr>
            <a:spLocks noGrp="1"/>
          </p:cNvSpPr>
          <p:nvPr>
            <p:ph type="body" sz="quarter" idx="15"/>
          </p:nvPr>
        </p:nvSpPr>
        <p:spPr/>
        <p:txBody>
          <a:bodyPr/>
          <a:lstStyle/>
          <a:p>
            <a:endParaRPr lang="de-DE"/>
          </a:p>
        </p:txBody>
      </p:sp>
      <p:sp>
        <p:nvSpPr>
          <p:cNvPr id="10" name="Datumsplatzhalter 1">
            <a:extLst>
              <a:ext uri="{FF2B5EF4-FFF2-40B4-BE49-F238E27FC236}">
                <a16:creationId xmlns:a16="http://schemas.microsoft.com/office/drawing/2014/main" id="{43DFC938-E59B-FE4D-A9F0-742BF6B98E8B}"/>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1" name="Fußzeilenplatzhalter 2">
            <a:extLst>
              <a:ext uri="{FF2B5EF4-FFF2-40B4-BE49-F238E27FC236}">
                <a16:creationId xmlns:a16="http://schemas.microsoft.com/office/drawing/2014/main" id="{626CAC1C-FC05-A6B9-EAAD-18456D89406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406176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F8317-EB9B-1076-BAA2-1DC202C1035A}"/>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F0E7BCD-DB7D-D242-38A2-7735B5624AE8}"/>
              </a:ext>
            </a:extLst>
          </p:cNvPr>
          <p:cNvSpPr>
            <a:spLocks noGrp="1"/>
          </p:cNvSpPr>
          <p:nvPr>
            <p:ph type="sldNum" sz="quarter" idx="12"/>
          </p:nvPr>
        </p:nvSpPr>
        <p:spPr/>
        <p:txBody>
          <a:bodyPr/>
          <a:lstStyle/>
          <a:p>
            <a:fld id="{53C98C43-8B83-4748-BA0D-B0C90A16569F}" type="slidenum">
              <a:rPr lang="en-US" smtClean="0"/>
              <a:pPr/>
              <a:t>15</a:t>
            </a:fld>
            <a:endParaRPr lang="en-US"/>
          </a:p>
        </p:txBody>
      </p:sp>
      <p:sp>
        <p:nvSpPr>
          <p:cNvPr id="5" name="Textplatzhalter 4">
            <a:extLst>
              <a:ext uri="{FF2B5EF4-FFF2-40B4-BE49-F238E27FC236}">
                <a16:creationId xmlns:a16="http://schemas.microsoft.com/office/drawing/2014/main" id="{32BE4C56-3B7C-3887-92AB-F6634F524947}"/>
              </a:ext>
            </a:extLst>
          </p:cNvPr>
          <p:cNvSpPr>
            <a:spLocks noGrp="1"/>
          </p:cNvSpPr>
          <p:nvPr>
            <p:ph type="body" sz="quarter" idx="36"/>
          </p:nvPr>
        </p:nvSpPr>
        <p:spPr/>
        <p:txBody>
          <a:bodyPr/>
          <a:lstStyle/>
          <a:p>
            <a:r>
              <a:rPr lang="de-DE" dirty="0"/>
              <a:t>5</a:t>
            </a:r>
          </a:p>
        </p:txBody>
      </p:sp>
      <p:sp>
        <p:nvSpPr>
          <p:cNvPr id="6" name="Textplatzhalter 5">
            <a:extLst>
              <a:ext uri="{FF2B5EF4-FFF2-40B4-BE49-F238E27FC236}">
                <a16:creationId xmlns:a16="http://schemas.microsoft.com/office/drawing/2014/main" id="{1C522F69-9CC5-079D-8665-899D75B3BF52}"/>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8742F311-20DB-2127-F10E-396A8F3E7EFC}"/>
              </a:ext>
            </a:extLst>
          </p:cNvPr>
          <p:cNvSpPr>
            <a:spLocks noGrp="1"/>
          </p:cNvSpPr>
          <p:nvPr>
            <p:ph type="body" sz="quarter" idx="33"/>
          </p:nvPr>
        </p:nvSpPr>
        <p:spPr>
          <a:xfrm>
            <a:off x="407035" y="3005249"/>
            <a:ext cx="11376978" cy="609398"/>
          </a:xfrm>
        </p:spPr>
        <p:txBody>
          <a:bodyPr/>
          <a:lstStyle/>
          <a:p>
            <a:r>
              <a:rPr lang="de-DE" dirty="0"/>
              <a:t>Fragen &amp; Diskussion </a:t>
            </a:r>
          </a:p>
        </p:txBody>
      </p:sp>
      <p:sp>
        <p:nvSpPr>
          <p:cNvPr id="8" name="Datumsplatzhalter 1">
            <a:extLst>
              <a:ext uri="{FF2B5EF4-FFF2-40B4-BE49-F238E27FC236}">
                <a16:creationId xmlns:a16="http://schemas.microsoft.com/office/drawing/2014/main" id="{3EB80975-A966-63DC-3C58-C241F430B3F4}"/>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50CB7AF2-4677-C78A-F217-46CD7D587605}"/>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545272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E125-C98A-922A-6690-54DD65103F3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41A7946-D0DF-4AC0-7A4D-59D4E489B519}"/>
              </a:ext>
            </a:extLst>
          </p:cNvPr>
          <p:cNvGraphicFramePr>
            <a:graphicFrameLocks noChangeAspect="1"/>
          </p:cNvGraphicFramePr>
          <p:nvPr>
            <p:custDataLst>
              <p:tags r:id="rId1"/>
            </p:custDataLst>
            <p:extLst>
              <p:ext uri="{D42A27DB-BD31-4B8C-83A1-F6EECF244321}">
                <p14:modId xmlns:p14="http://schemas.microsoft.com/office/powerpoint/2010/main" val="2810781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11" name="think-cell data - do not delete" hidden="1">
                        <a:extLst>
                          <a:ext uri="{FF2B5EF4-FFF2-40B4-BE49-F238E27FC236}">
                            <a16:creationId xmlns:a16="http://schemas.microsoft.com/office/drawing/2014/main" id="{441A7946-D0DF-4AC0-7A4D-59D4E489B5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38AC5B1E-3FAF-5DBD-F453-5FE5A1E21648}"/>
              </a:ext>
            </a:extLst>
          </p:cNvPr>
          <p:cNvSpPr>
            <a:spLocks noGrp="1"/>
          </p:cNvSpPr>
          <p:nvPr>
            <p:ph type="sldNum" sz="quarter" idx="12"/>
          </p:nvPr>
        </p:nvSpPr>
        <p:spPr/>
        <p:txBody>
          <a:bodyPr/>
          <a:lstStyle/>
          <a:p>
            <a:fld id="{53C98C43-8B83-4748-BA0D-B0C90A16569F}" type="slidenum">
              <a:rPr lang="en-US" noProof="0" smtClean="0"/>
              <a:pPr/>
              <a:t>16</a:t>
            </a:fld>
            <a:endParaRPr lang="en-US" noProof="0"/>
          </a:p>
        </p:txBody>
      </p:sp>
      <p:sp>
        <p:nvSpPr>
          <p:cNvPr id="6" name="Titel 5">
            <a:extLst>
              <a:ext uri="{FF2B5EF4-FFF2-40B4-BE49-F238E27FC236}">
                <a16:creationId xmlns:a16="http://schemas.microsoft.com/office/drawing/2014/main" id="{EAAEA2BD-4D12-4BA1-4438-62D776681456}"/>
              </a:ext>
            </a:extLst>
          </p:cNvPr>
          <p:cNvSpPr>
            <a:spLocks noGrp="1"/>
          </p:cNvSpPr>
          <p:nvPr>
            <p:ph type="title"/>
          </p:nvPr>
        </p:nvSpPr>
        <p:spPr/>
        <p:txBody>
          <a:bodyPr vert="horz"/>
          <a:lstStyle/>
          <a:p>
            <a:r>
              <a:rPr lang="de-DE" dirty="0"/>
              <a:t>Vorgehensweise</a:t>
            </a:r>
          </a:p>
        </p:txBody>
      </p:sp>
      <p:sp>
        <p:nvSpPr>
          <p:cNvPr id="7" name="Textplatzhalter 6">
            <a:extLst>
              <a:ext uri="{FF2B5EF4-FFF2-40B4-BE49-F238E27FC236}">
                <a16:creationId xmlns:a16="http://schemas.microsoft.com/office/drawing/2014/main" id="{B75D0B4D-1184-A8EB-D9B8-684B2C0EA667}"/>
              </a:ext>
            </a:extLst>
          </p:cNvPr>
          <p:cNvSpPr>
            <a:spLocks noGrp="1"/>
          </p:cNvSpPr>
          <p:nvPr>
            <p:ph type="body" sz="quarter" idx="15"/>
          </p:nvPr>
        </p:nvSpPr>
        <p:spPr/>
        <p:txBody>
          <a:bodyPr/>
          <a:lstStyle/>
          <a:p>
            <a:r>
              <a:rPr lang="de-DE" dirty="0"/>
              <a:t>Terminplan</a:t>
            </a:r>
          </a:p>
        </p:txBody>
      </p:sp>
      <p:pic>
        <p:nvPicPr>
          <p:cNvPr id="10" name="Grafik 9">
            <a:extLst>
              <a:ext uri="{FF2B5EF4-FFF2-40B4-BE49-F238E27FC236}">
                <a16:creationId xmlns:a16="http://schemas.microsoft.com/office/drawing/2014/main" id="{EA9EB116-D6BB-1030-E54A-3E35C267E4AA}"/>
              </a:ext>
            </a:extLst>
          </p:cNvPr>
          <p:cNvPicPr>
            <a:picLocks noChangeAspect="1"/>
          </p:cNvPicPr>
          <p:nvPr/>
        </p:nvPicPr>
        <p:blipFill>
          <a:blip r:embed="rId5"/>
          <a:stretch>
            <a:fillRect/>
          </a:stretch>
        </p:blipFill>
        <p:spPr>
          <a:xfrm>
            <a:off x="406400" y="1538065"/>
            <a:ext cx="8605520" cy="4745569"/>
          </a:xfrm>
          <a:prstGeom prst="rect">
            <a:avLst/>
          </a:prstGeom>
        </p:spPr>
      </p:pic>
      <p:sp>
        <p:nvSpPr>
          <p:cNvPr id="12" name="Datumsplatzhalter 1">
            <a:extLst>
              <a:ext uri="{FF2B5EF4-FFF2-40B4-BE49-F238E27FC236}">
                <a16:creationId xmlns:a16="http://schemas.microsoft.com/office/drawing/2014/main" id="{8527D65B-06EB-9D59-7ADB-F671970161E2}"/>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3" name="Fußzeilenplatzhalter 2">
            <a:extLst>
              <a:ext uri="{FF2B5EF4-FFF2-40B4-BE49-F238E27FC236}">
                <a16:creationId xmlns:a16="http://schemas.microsoft.com/office/drawing/2014/main" id="{6F772179-3C8D-6EF4-72BE-A5D9C3A660B0}"/>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408180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F9464DB4-E61C-AD14-FBC4-F23E87568E5C}"/>
              </a:ext>
            </a:extLst>
          </p:cNvPr>
          <p:cNvGraphicFramePr>
            <a:graphicFrameLocks noChangeAspect="1"/>
          </p:cNvGraphicFramePr>
          <p:nvPr>
            <p:custDataLst>
              <p:tags r:id="rId1"/>
            </p:custDataLst>
            <p:extLst>
              <p:ext uri="{D42A27DB-BD31-4B8C-83A1-F6EECF244321}">
                <p14:modId xmlns:p14="http://schemas.microsoft.com/office/powerpoint/2010/main" val="686396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16" name="think-cell data - do not delete" hidden="1">
                        <a:extLst>
                          <a:ext uri="{FF2B5EF4-FFF2-40B4-BE49-F238E27FC236}">
                            <a16:creationId xmlns:a16="http://schemas.microsoft.com/office/drawing/2014/main" id="{F9464DB4-E61C-AD14-FBC4-F23E87568E5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umsplatzhalter 1">
            <a:extLst>
              <a:ext uri="{FF2B5EF4-FFF2-40B4-BE49-F238E27FC236}">
                <a16:creationId xmlns:a16="http://schemas.microsoft.com/office/drawing/2014/main" id="{5229AD17-D7F7-BD9C-0626-0B72316B28CB}"/>
              </a:ext>
            </a:extLst>
          </p:cNvPr>
          <p:cNvSpPr>
            <a:spLocks noGrp="1"/>
          </p:cNvSpPr>
          <p:nvPr>
            <p:ph type="dt" sz="half" idx="10"/>
          </p:nvPr>
        </p:nvSpPr>
        <p:spPr/>
        <p:txBody>
          <a:bodyPr/>
          <a:lstStyle/>
          <a:p>
            <a:r>
              <a:rPr lang="en-GB" dirty="0"/>
              <a:t>17.01.2025</a:t>
            </a:r>
            <a:endParaRPr lang="en-US" dirty="0"/>
          </a:p>
        </p:txBody>
      </p:sp>
      <p:sp>
        <p:nvSpPr>
          <p:cNvPr id="3" name="Fußzeilenplatzhalter 2">
            <a:extLst>
              <a:ext uri="{FF2B5EF4-FFF2-40B4-BE49-F238E27FC236}">
                <a16:creationId xmlns:a16="http://schemas.microsoft.com/office/drawing/2014/main" id="{0BBBDD1E-205F-143A-8152-DE8421F2B754}"/>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
        <p:nvSpPr>
          <p:cNvPr id="4" name="Foliennummernplatzhalter 3">
            <a:extLst>
              <a:ext uri="{FF2B5EF4-FFF2-40B4-BE49-F238E27FC236}">
                <a16:creationId xmlns:a16="http://schemas.microsoft.com/office/drawing/2014/main" id="{5A4BB0FD-B74C-7F0A-6B20-E890B0F205B0}"/>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5" name="Textplatzhalter 4">
            <a:extLst>
              <a:ext uri="{FF2B5EF4-FFF2-40B4-BE49-F238E27FC236}">
                <a16:creationId xmlns:a16="http://schemas.microsoft.com/office/drawing/2014/main" id="{1C6A66F9-45A2-0585-A053-BCE3FB9C4F30}"/>
              </a:ext>
            </a:extLst>
          </p:cNvPr>
          <p:cNvSpPr>
            <a:spLocks noGrp="1"/>
          </p:cNvSpPr>
          <p:nvPr>
            <p:ph type="body" sz="quarter" idx="13"/>
          </p:nvPr>
        </p:nvSpPr>
        <p:spPr/>
        <p:txBody>
          <a:bodyPr/>
          <a:lstStyle/>
          <a:p>
            <a:r>
              <a:rPr lang="de-DE" dirty="0"/>
              <a:t>1</a:t>
            </a:r>
          </a:p>
        </p:txBody>
      </p:sp>
      <p:sp>
        <p:nvSpPr>
          <p:cNvPr id="6" name="Textplatzhalter 5">
            <a:extLst>
              <a:ext uri="{FF2B5EF4-FFF2-40B4-BE49-F238E27FC236}">
                <a16:creationId xmlns:a16="http://schemas.microsoft.com/office/drawing/2014/main" id="{D4233773-00AD-8A4C-A3FA-42196336DB08}"/>
              </a:ext>
            </a:extLst>
          </p:cNvPr>
          <p:cNvSpPr>
            <a:spLocks noGrp="1"/>
          </p:cNvSpPr>
          <p:nvPr>
            <p:ph type="body" sz="quarter" idx="14"/>
          </p:nvPr>
        </p:nvSpPr>
        <p:spPr>
          <a:xfrm>
            <a:off x="1688854" y="1853032"/>
            <a:ext cx="10095159" cy="338554"/>
          </a:xfrm>
        </p:spPr>
        <p:txBody>
          <a:bodyPr/>
          <a:lstStyle/>
          <a:p>
            <a:r>
              <a:rPr lang="de-DE" dirty="0"/>
              <a:t>Projektziele - Fahrmodi</a:t>
            </a:r>
          </a:p>
        </p:txBody>
      </p:sp>
      <p:sp>
        <p:nvSpPr>
          <p:cNvPr id="7" name="Textplatzhalter 6">
            <a:extLst>
              <a:ext uri="{FF2B5EF4-FFF2-40B4-BE49-F238E27FC236}">
                <a16:creationId xmlns:a16="http://schemas.microsoft.com/office/drawing/2014/main" id="{6231FD60-7CBD-9496-56B2-74B70FE29959}"/>
              </a:ext>
            </a:extLst>
          </p:cNvPr>
          <p:cNvSpPr>
            <a:spLocks noGrp="1"/>
          </p:cNvSpPr>
          <p:nvPr>
            <p:ph type="body" sz="quarter" idx="25"/>
          </p:nvPr>
        </p:nvSpPr>
        <p:spPr/>
        <p:txBody>
          <a:bodyPr/>
          <a:lstStyle/>
          <a:p>
            <a:r>
              <a:rPr lang="de-DE" dirty="0"/>
              <a:t>2</a:t>
            </a:r>
          </a:p>
        </p:txBody>
      </p:sp>
      <p:sp>
        <p:nvSpPr>
          <p:cNvPr id="8" name="Textplatzhalter 7">
            <a:extLst>
              <a:ext uri="{FF2B5EF4-FFF2-40B4-BE49-F238E27FC236}">
                <a16:creationId xmlns:a16="http://schemas.microsoft.com/office/drawing/2014/main" id="{60A09392-3071-61D5-EAA9-AE195BEC268F}"/>
              </a:ext>
            </a:extLst>
          </p:cNvPr>
          <p:cNvSpPr>
            <a:spLocks noGrp="1"/>
          </p:cNvSpPr>
          <p:nvPr>
            <p:ph type="body" sz="quarter" idx="26"/>
          </p:nvPr>
        </p:nvSpPr>
        <p:spPr/>
        <p:txBody>
          <a:bodyPr/>
          <a:lstStyle/>
          <a:p>
            <a:r>
              <a:rPr lang="de-DE" dirty="0"/>
              <a:t>Konzeption des Programms</a:t>
            </a:r>
          </a:p>
        </p:txBody>
      </p:sp>
      <p:sp>
        <p:nvSpPr>
          <p:cNvPr id="9" name="Textplatzhalter 8">
            <a:extLst>
              <a:ext uri="{FF2B5EF4-FFF2-40B4-BE49-F238E27FC236}">
                <a16:creationId xmlns:a16="http://schemas.microsoft.com/office/drawing/2014/main" id="{87FCACEA-830D-4F5E-9728-EB7B80A41D94}"/>
              </a:ext>
            </a:extLst>
          </p:cNvPr>
          <p:cNvSpPr>
            <a:spLocks noGrp="1"/>
          </p:cNvSpPr>
          <p:nvPr>
            <p:ph type="body" sz="quarter" idx="27"/>
          </p:nvPr>
        </p:nvSpPr>
        <p:spPr/>
        <p:txBody>
          <a:bodyPr/>
          <a:lstStyle/>
          <a:p>
            <a:r>
              <a:rPr lang="de-DE" dirty="0"/>
              <a:t>3</a:t>
            </a:r>
          </a:p>
        </p:txBody>
      </p:sp>
      <p:sp>
        <p:nvSpPr>
          <p:cNvPr id="10" name="Textplatzhalter 9">
            <a:extLst>
              <a:ext uri="{FF2B5EF4-FFF2-40B4-BE49-F238E27FC236}">
                <a16:creationId xmlns:a16="http://schemas.microsoft.com/office/drawing/2014/main" id="{1BA8E950-83EB-E5D5-5397-B71150B3978C}"/>
              </a:ext>
            </a:extLst>
          </p:cNvPr>
          <p:cNvSpPr>
            <a:spLocks noGrp="1"/>
          </p:cNvSpPr>
          <p:nvPr>
            <p:ph type="body" sz="quarter" idx="28"/>
          </p:nvPr>
        </p:nvSpPr>
        <p:spPr/>
        <p:txBody>
          <a:bodyPr/>
          <a:lstStyle/>
          <a:p>
            <a:r>
              <a:rPr lang="de-DE" dirty="0"/>
              <a:t>Benutzerinterface </a:t>
            </a:r>
          </a:p>
        </p:txBody>
      </p:sp>
      <p:sp>
        <p:nvSpPr>
          <p:cNvPr id="11" name="Textplatzhalter 10">
            <a:extLst>
              <a:ext uri="{FF2B5EF4-FFF2-40B4-BE49-F238E27FC236}">
                <a16:creationId xmlns:a16="http://schemas.microsoft.com/office/drawing/2014/main" id="{885D918D-2EE2-05BA-152F-71797FBC1C7E}"/>
              </a:ext>
            </a:extLst>
          </p:cNvPr>
          <p:cNvSpPr>
            <a:spLocks noGrp="1"/>
          </p:cNvSpPr>
          <p:nvPr>
            <p:ph type="body" sz="quarter" idx="29"/>
          </p:nvPr>
        </p:nvSpPr>
        <p:spPr/>
        <p:txBody>
          <a:bodyPr/>
          <a:lstStyle/>
          <a:p>
            <a:r>
              <a:rPr lang="de-DE" dirty="0"/>
              <a:t>4</a:t>
            </a:r>
          </a:p>
        </p:txBody>
      </p:sp>
      <p:sp>
        <p:nvSpPr>
          <p:cNvPr id="12" name="Textplatzhalter 11">
            <a:extLst>
              <a:ext uri="{FF2B5EF4-FFF2-40B4-BE49-F238E27FC236}">
                <a16:creationId xmlns:a16="http://schemas.microsoft.com/office/drawing/2014/main" id="{53D8E275-E95B-8668-9BAC-1885CE207704}"/>
              </a:ext>
            </a:extLst>
          </p:cNvPr>
          <p:cNvSpPr>
            <a:spLocks noGrp="1"/>
          </p:cNvSpPr>
          <p:nvPr>
            <p:ph type="body" sz="quarter" idx="30"/>
          </p:nvPr>
        </p:nvSpPr>
        <p:spPr/>
        <p:txBody>
          <a:bodyPr/>
          <a:lstStyle/>
          <a:p>
            <a:r>
              <a:rPr lang="de-DE" dirty="0"/>
              <a:t>Demonstration &amp; Ergebnisse  </a:t>
            </a:r>
          </a:p>
        </p:txBody>
      </p:sp>
      <p:sp>
        <p:nvSpPr>
          <p:cNvPr id="15" name="Titel 14">
            <a:extLst>
              <a:ext uri="{FF2B5EF4-FFF2-40B4-BE49-F238E27FC236}">
                <a16:creationId xmlns:a16="http://schemas.microsoft.com/office/drawing/2014/main" id="{70AE1638-49A3-7DFE-BC89-42B07E547988}"/>
              </a:ext>
            </a:extLst>
          </p:cNvPr>
          <p:cNvSpPr>
            <a:spLocks noGrp="1"/>
          </p:cNvSpPr>
          <p:nvPr>
            <p:ph type="title"/>
          </p:nvPr>
        </p:nvSpPr>
        <p:spPr/>
        <p:txBody>
          <a:bodyPr vert="horz"/>
          <a:lstStyle/>
          <a:p>
            <a:r>
              <a:rPr lang="de-DE" dirty="0"/>
              <a:t>Agenda</a:t>
            </a:r>
          </a:p>
        </p:txBody>
      </p:sp>
      <p:sp>
        <p:nvSpPr>
          <p:cNvPr id="13" name="Textplatzhalter 10">
            <a:extLst>
              <a:ext uri="{FF2B5EF4-FFF2-40B4-BE49-F238E27FC236}">
                <a16:creationId xmlns:a16="http://schemas.microsoft.com/office/drawing/2014/main" id="{97154FE8-D5F7-26C4-6FAA-95C9CEC66D0B}"/>
              </a:ext>
            </a:extLst>
          </p:cNvPr>
          <p:cNvSpPr txBox="1">
            <a:spLocks/>
          </p:cNvSpPr>
          <p:nvPr/>
        </p:nvSpPr>
        <p:spPr bwMode="auto">
          <a:xfrm>
            <a:off x="1217680" y="5211572"/>
            <a:ext cx="434603" cy="338554"/>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22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2pPr>
            <a:lvl3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3pPr>
            <a:lvl4pPr marL="0" indent="0" algn="l" defTabSz="914400" rtl="0" eaLnBrk="1" latinLnBrk="0" hangingPunct="1">
              <a:lnSpc>
                <a:spcPct val="100000"/>
              </a:lnSpc>
              <a:spcBef>
                <a:spcPts val="0"/>
              </a:spcBef>
              <a:buFontTx/>
              <a:buNone/>
              <a:defRPr sz="24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24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de-DE" dirty="0"/>
              <a:t>5</a:t>
            </a:r>
          </a:p>
        </p:txBody>
      </p:sp>
      <p:sp>
        <p:nvSpPr>
          <p:cNvPr id="14" name="Textplatzhalter 11">
            <a:extLst>
              <a:ext uri="{FF2B5EF4-FFF2-40B4-BE49-F238E27FC236}">
                <a16:creationId xmlns:a16="http://schemas.microsoft.com/office/drawing/2014/main" id="{ECEC2E92-04FD-C2C5-FABC-C3AB23241B0D}"/>
              </a:ext>
            </a:extLst>
          </p:cNvPr>
          <p:cNvSpPr txBox="1">
            <a:spLocks/>
          </p:cNvSpPr>
          <p:nvPr/>
        </p:nvSpPr>
        <p:spPr bwMode="auto">
          <a:xfrm>
            <a:off x="1688854" y="5211572"/>
            <a:ext cx="10095159" cy="338554"/>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2200" b="0" kern="1200">
                <a:solidFill>
                  <a:schemeClr val="tx1"/>
                </a:solidFill>
                <a:latin typeface="+mn-lt"/>
                <a:ea typeface="+mn-ea"/>
                <a:cs typeface="+mn-cs"/>
              </a:defRPr>
            </a:lvl1pPr>
            <a:lvl2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2pPr>
            <a:lvl3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3pPr>
            <a:lvl4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4pPr>
            <a:lvl5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de-DE" dirty="0"/>
              <a:t>Fragen &amp; Diskussion</a:t>
            </a:r>
          </a:p>
        </p:txBody>
      </p:sp>
    </p:spTree>
    <p:extLst>
      <p:ext uri="{BB962C8B-B14F-4D97-AF65-F5344CB8AC3E}">
        <p14:creationId xmlns:p14="http://schemas.microsoft.com/office/powerpoint/2010/main" val="731117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8DA480B-3279-3123-64DE-408066C393C4}"/>
              </a:ext>
            </a:extLst>
          </p:cNvPr>
          <p:cNvSpPr>
            <a:spLocks noGrp="1"/>
          </p:cNvSpPr>
          <p:nvPr>
            <p:ph type="sldNum" sz="quarter" idx="12"/>
          </p:nvPr>
        </p:nvSpPr>
        <p:spPr/>
        <p:txBody>
          <a:bodyPr/>
          <a:lstStyle/>
          <a:p>
            <a:fld id="{53C98C43-8B83-4748-BA0D-B0C90A16569F}" type="slidenum">
              <a:rPr lang="en-US" smtClean="0"/>
              <a:pPr/>
              <a:t>3</a:t>
            </a:fld>
            <a:endParaRPr lang="en-US"/>
          </a:p>
        </p:txBody>
      </p:sp>
      <p:sp>
        <p:nvSpPr>
          <p:cNvPr id="5" name="Textplatzhalter 4">
            <a:extLst>
              <a:ext uri="{FF2B5EF4-FFF2-40B4-BE49-F238E27FC236}">
                <a16:creationId xmlns:a16="http://schemas.microsoft.com/office/drawing/2014/main" id="{02AD4808-6DA0-CDB7-C201-43BA8B7C8E69}"/>
              </a:ext>
            </a:extLst>
          </p:cNvPr>
          <p:cNvSpPr>
            <a:spLocks noGrp="1"/>
          </p:cNvSpPr>
          <p:nvPr>
            <p:ph type="body" sz="quarter" idx="36"/>
          </p:nvPr>
        </p:nvSpPr>
        <p:spPr/>
        <p:txBody>
          <a:bodyPr/>
          <a:lstStyle/>
          <a:p>
            <a:r>
              <a:rPr lang="de-DE" dirty="0"/>
              <a:t>1</a:t>
            </a:r>
          </a:p>
        </p:txBody>
      </p:sp>
      <p:sp>
        <p:nvSpPr>
          <p:cNvPr id="6" name="Textplatzhalter 5">
            <a:extLst>
              <a:ext uri="{FF2B5EF4-FFF2-40B4-BE49-F238E27FC236}">
                <a16:creationId xmlns:a16="http://schemas.microsoft.com/office/drawing/2014/main" id="{4428E82A-4CBD-9639-4595-90A920979364}"/>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EA658B72-8941-5F4F-579B-44A83B0BA41C}"/>
              </a:ext>
            </a:extLst>
          </p:cNvPr>
          <p:cNvSpPr>
            <a:spLocks noGrp="1"/>
          </p:cNvSpPr>
          <p:nvPr>
            <p:ph type="body" sz="quarter" idx="33"/>
          </p:nvPr>
        </p:nvSpPr>
        <p:spPr>
          <a:xfrm>
            <a:off x="407035" y="3005249"/>
            <a:ext cx="11376978" cy="609398"/>
          </a:xfrm>
        </p:spPr>
        <p:txBody>
          <a:bodyPr/>
          <a:lstStyle/>
          <a:p>
            <a:r>
              <a:rPr lang="de-DE" dirty="0"/>
              <a:t>Projektziele</a:t>
            </a:r>
          </a:p>
        </p:txBody>
      </p:sp>
      <p:sp>
        <p:nvSpPr>
          <p:cNvPr id="8" name="Datumsplatzhalter 1">
            <a:extLst>
              <a:ext uri="{FF2B5EF4-FFF2-40B4-BE49-F238E27FC236}">
                <a16:creationId xmlns:a16="http://schemas.microsoft.com/office/drawing/2014/main" id="{3A2EF91C-4303-094C-CCD2-82DCA4BA0EA7}"/>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9117D1B6-1042-E25D-4C36-698404B6A19F}"/>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967723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04E4DC3-67BC-DC94-E4A7-C955B304F24F}"/>
              </a:ext>
            </a:extLst>
          </p:cNvPr>
          <p:cNvGraphicFramePr>
            <a:graphicFrameLocks noChangeAspect="1"/>
          </p:cNvGraphicFramePr>
          <p:nvPr>
            <p:custDataLst>
              <p:tags r:id="rId1"/>
            </p:custDataLst>
            <p:extLst>
              <p:ext uri="{D42A27DB-BD31-4B8C-83A1-F6EECF244321}">
                <p14:modId xmlns:p14="http://schemas.microsoft.com/office/powerpoint/2010/main" val="1956495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8" name="think-cell data - do not delete" hidden="1">
                        <a:extLst>
                          <a:ext uri="{FF2B5EF4-FFF2-40B4-BE49-F238E27FC236}">
                            <a16:creationId xmlns:a16="http://schemas.microsoft.com/office/drawing/2014/main" id="{104E4DC3-67BC-DC94-E4A7-C955B304F24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6ECC39C8-8904-D17A-DDE0-AAA19F041747}"/>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
        <p:nvSpPr>
          <p:cNvPr id="5" name="Inhaltsplatzhalter 4">
            <a:extLst>
              <a:ext uri="{FF2B5EF4-FFF2-40B4-BE49-F238E27FC236}">
                <a16:creationId xmlns:a16="http://schemas.microsoft.com/office/drawing/2014/main" id="{CC82CADE-D792-AE1B-84DA-41FD4BB51BF2}"/>
              </a:ext>
            </a:extLst>
          </p:cNvPr>
          <p:cNvSpPr>
            <a:spLocks noGrp="1"/>
          </p:cNvSpPr>
          <p:nvPr>
            <p:ph sz="quarter" idx="14"/>
          </p:nvPr>
        </p:nvSpPr>
        <p:spPr>
          <a:xfrm>
            <a:off x="406400" y="1356851"/>
            <a:ext cx="11380788" cy="5223030"/>
          </a:xfrm>
        </p:spPr>
        <p:txBody>
          <a:bodyPr/>
          <a:lstStyle/>
          <a:p>
            <a:pPr marL="285750" indent="-285750">
              <a:buFont typeface="Arial" panose="020B0604020202020204" pitchFamily="34" charset="0"/>
              <a:buChar char="•"/>
            </a:pPr>
            <a:r>
              <a:rPr lang="de-DE" dirty="0">
                <a:solidFill>
                  <a:srgbClr val="C2FE06"/>
                </a:solidFill>
              </a:rPr>
              <a:t>Fahrmodus 1 – Vorwärts und Rückwarts</a:t>
            </a:r>
          </a:p>
          <a:p>
            <a:pPr marL="465750" lvl="2" indent="-285750">
              <a:buFont typeface="Arial" panose="020B0604020202020204" pitchFamily="34" charset="0"/>
              <a:buChar char="•"/>
            </a:pPr>
            <a:r>
              <a:rPr lang="de-DE" dirty="0"/>
              <a:t>3s geradeaus </a:t>
            </a:r>
            <a:r>
              <a:rPr lang="de-DE" dirty="0">
                <a:sym typeface="Wingdings" panose="05000000000000000000" pitchFamily="2" charset="2"/>
              </a:rPr>
              <a:t> 1s Stopp  3s rückwärts</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2 – Kreisfahrt mit maximalem Lenkwinkel</a:t>
            </a:r>
          </a:p>
          <a:p>
            <a:pPr marL="465750" lvl="2" indent="-285750">
              <a:buFont typeface="Arial" panose="020B0604020202020204" pitchFamily="34" charset="0"/>
              <a:buChar char="•"/>
            </a:pPr>
            <a:r>
              <a:rPr lang="de-DE" dirty="0">
                <a:sym typeface="Wingdings" panose="05000000000000000000" pitchFamily="2" charset="2"/>
              </a:rPr>
              <a:t>1s geradeaus  8s max. Lenkwinkel im Uhrzeigersinn  Stopp  8s max. Lenkwinkel gegen Uhrzeigersinn  1s rückwärts  Ausgangspunkt &amp; andersherum (erst gegen Uhrzeigersinn)</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3 – Vorwärts bis Hindernis</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Fahren bis Hindernis  Stopp</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4 – Erkundungstour</a:t>
            </a:r>
          </a:p>
          <a:p>
            <a:pPr marL="465750" lvl="2" indent="-285750">
              <a:buFont typeface="Arial" panose="020B0604020202020204" pitchFamily="34" charset="0"/>
              <a:buChar char="•"/>
            </a:pPr>
            <a:r>
              <a:rPr lang="de-DE" dirty="0">
                <a:solidFill>
                  <a:srgbClr val="FFFFFF"/>
                </a:solidFill>
              </a:rPr>
              <a:t>Fahrtrichtung bei freier Fahrt variieren </a:t>
            </a:r>
            <a:r>
              <a:rPr lang="de-DE" dirty="0">
                <a:solidFill>
                  <a:srgbClr val="FFFFFF"/>
                </a:solidFill>
                <a:sym typeface="Wingdings" panose="05000000000000000000" pitchFamily="2" charset="2"/>
              </a:rPr>
              <a:t> Hindernis  Fahrtrichtung ändern (max. Lenkwinkel &amp; rückwärts fahren)  Fahrt fortsetzen</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5 – Linienverfolgung</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Folgen einer Linie (Breite: 1,5-2 cm) auf Boden  stoppen bei Ende der Linie </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Rechts- &amp; Linkskurve  Kurvenradius &gt; max. Lenkradius </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6 – Erweiterte Linienverfolgung </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 Folgen einer geschlossenen Linie auf Boden  mehrfache Runden möglich</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Kurvenradius &lt; max. Lenkradius  ausgleichende Fahrmanöver </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7 – Erweiterte Linienverfolgung mit Hinderniserkennung</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Linienverfolgung  Hinderniserkennung  Stoppen </a:t>
            </a:r>
            <a:endParaRPr lang="de-DE" dirty="0">
              <a:solidFill>
                <a:srgbClr val="FFFFFF"/>
              </a:solidFill>
            </a:endParaRPr>
          </a:p>
        </p:txBody>
      </p:sp>
      <p:sp>
        <p:nvSpPr>
          <p:cNvPr id="6" name="Titel 5">
            <a:extLst>
              <a:ext uri="{FF2B5EF4-FFF2-40B4-BE49-F238E27FC236}">
                <a16:creationId xmlns:a16="http://schemas.microsoft.com/office/drawing/2014/main" id="{680341BA-902A-D6C3-E46B-ACAE6B173C14}"/>
              </a:ext>
            </a:extLst>
          </p:cNvPr>
          <p:cNvSpPr>
            <a:spLocks noGrp="1"/>
          </p:cNvSpPr>
          <p:nvPr>
            <p:ph type="title"/>
          </p:nvPr>
        </p:nvSpPr>
        <p:spPr/>
        <p:txBody>
          <a:bodyPr vert="horz"/>
          <a:lstStyle/>
          <a:p>
            <a:r>
              <a:rPr lang="de-DE" dirty="0"/>
              <a:t>Projektziele</a:t>
            </a:r>
          </a:p>
        </p:txBody>
      </p:sp>
      <p:sp>
        <p:nvSpPr>
          <p:cNvPr id="7" name="Textplatzhalter 6">
            <a:extLst>
              <a:ext uri="{FF2B5EF4-FFF2-40B4-BE49-F238E27FC236}">
                <a16:creationId xmlns:a16="http://schemas.microsoft.com/office/drawing/2014/main" id="{5E5336E8-0639-C774-1C30-ED284FA00B0E}"/>
              </a:ext>
            </a:extLst>
          </p:cNvPr>
          <p:cNvSpPr>
            <a:spLocks noGrp="1"/>
          </p:cNvSpPr>
          <p:nvPr>
            <p:ph type="body" sz="quarter" idx="15"/>
          </p:nvPr>
        </p:nvSpPr>
        <p:spPr/>
        <p:txBody>
          <a:bodyPr/>
          <a:lstStyle/>
          <a:p>
            <a:r>
              <a:rPr lang="de-DE" dirty="0"/>
              <a:t>Fahrmodi</a:t>
            </a:r>
          </a:p>
        </p:txBody>
      </p:sp>
      <p:sp>
        <p:nvSpPr>
          <p:cNvPr id="9" name="Datumsplatzhalter 1">
            <a:extLst>
              <a:ext uri="{FF2B5EF4-FFF2-40B4-BE49-F238E27FC236}">
                <a16:creationId xmlns:a16="http://schemas.microsoft.com/office/drawing/2014/main" id="{878531B7-1B16-C346-CE45-6C6FCE148B31}"/>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0" name="Fußzeilenplatzhalter 2">
            <a:extLst>
              <a:ext uri="{FF2B5EF4-FFF2-40B4-BE49-F238E27FC236}">
                <a16:creationId xmlns:a16="http://schemas.microsoft.com/office/drawing/2014/main" id="{159021DB-AAC8-E4E0-E53B-DBE191B6892A}"/>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2464844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E64C9-88B8-8333-EE36-FC3E6CFADE85}"/>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F8BCC29-4CDA-67C4-0A42-20E86307DDC0}"/>
              </a:ext>
            </a:extLst>
          </p:cNvPr>
          <p:cNvSpPr>
            <a:spLocks noGrp="1"/>
          </p:cNvSpPr>
          <p:nvPr>
            <p:ph type="sldNum" sz="quarter" idx="12"/>
          </p:nvPr>
        </p:nvSpPr>
        <p:spPr/>
        <p:txBody>
          <a:bodyPr/>
          <a:lstStyle/>
          <a:p>
            <a:fld id="{53C98C43-8B83-4748-BA0D-B0C90A16569F}" type="slidenum">
              <a:rPr lang="en-US" smtClean="0"/>
              <a:pPr/>
              <a:t>5</a:t>
            </a:fld>
            <a:endParaRPr lang="en-US"/>
          </a:p>
        </p:txBody>
      </p:sp>
      <p:sp>
        <p:nvSpPr>
          <p:cNvPr id="5" name="Textplatzhalter 4">
            <a:extLst>
              <a:ext uri="{FF2B5EF4-FFF2-40B4-BE49-F238E27FC236}">
                <a16:creationId xmlns:a16="http://schemas.microsoft.com/office/drawing/2014/main" id="{89D32E64-054C-064B-348C-F8FBD1F6B2FD}"/>
              </a:ext>
            </a:extLst>
          </p:cNvPr>
          <p:cNvSpPr>
            <a:spLocks noGrp="1"/>
          </p:cNvSpPr>
          <p:nvPr>
            <p:ph type="body" sz="quarter" idx="36"/>
          </p:nvPr>
        </p:nvSpPr>
        <p:spPr/>
        <p:txBody>
          <a:bodyPr/>
          <a:lstStyle/>
          <a:p>
            <a:r>
              <a:rPr lang="de-DE" dirty="0"/>
              <a:t>2</a:t>
            </a:r>
          </a:p>
        </p:txBody>
      </p:sp>
      <p:sp>
        <p:nvSpPr>
          <p:cNvPr id="6" name="Textplatzhalter 5">
            <a:extLst>
              <a:ext uri="{FF2B5EF4-FFF2-40B4-BE49-F238E27FC236}">
                <a16:creationId xmlns:a16="http://schemas.microsoft.com/office/drawing/2014/main" id="{C662C55A-B5DC-D16C-7347-57F7323ED1B4}"/>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AB29DEB0-1912-D2B5-FF96-0437E2265D8E}"/>
              </a:ext>
            </a:extLst>
          </p:cNvPr>
          <p:cNvSpPr>
            <a:spLocks noGrp="1"/>
          </p:cNvSpPr>
          <p:nvPr>
            <p:ph type="body" sz="quarter" idx="33"/>
          </p:nvPr>
        </p:nvSpPr>
        <p:spPr>
          <a:xfrm>
            <a:off x="407035" y="3005249"/>
            <a:ext cx="11376978" cy="609398"/>
          </a:xfrm>
        </p:spPr>
        <p:txBody>
          <a:bodyPr/>
          <a:lstStyle/>
          <a:p>
            <a:r>
              <a:rPr lang="de-DE" dirty="0"/>
              <a:t>Konzeption des Programmes</a:t>
            </a:r>
          </a:p>
        </p:txBody>
      </p:sp>
      <p:sp>
        <p:nvSpPr>
          <p:cNvPr id="8" name="Datumsplatzhalter 1">
            <a:extLst>
              <a:ext uri="{FF2B5EF4-FFF2-40B4-BE49-F238E27FC236}">
                <a16:creationId xmlns:a16="http://schemas.microsoft.com/office/drawing/2014/main" id="{A5A74E51-AB70-D05B-1452-5C82CB46D9F6}"/>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FBDBB952-E2B9-E8FA-5B58-76D52338469B}"/>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260159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E641-92B5-4852-1098-1E82BCD7E1C7}"/>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D03DACA-10FC-DEED-F7C4-416319944E1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9" name="think-cell data - do not delete" hidden="1">
                        <a:extLst>
                          <a:ext uri="{FF2B5EF4-FFF2-40B4-BE49-F238E27FC236}">
                            <a16:creationId xmlns:a16="http://schemas.microsoft.com/office/drawing/2014/main" id="{4D03DACA-10FC-DEED-F7C4-416319944E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A6F6B34D-C57C-6BD2-4880-9B0E351A4F43}"/>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6" name="Titel 5">
            <a:extLst>
              <a:ext uri="{FF2B5EF4-FFF2-40B4-BE49-F238E27FC236}">
                <a16:creationId xmlns:a16="http://schemas.microsoft.com/office/drawing/2014/main" id="{AE10903B-D005-9FB2-C359-C179F5727655}"/>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8DC07F82-092A-440D-5A38-8D305A16D00A}"/>
              </a:ext>
            </a:extLst>
          </p:cNvPr>
          <p:cNvSpPr>
            <a:spLocks noGrp="1"/>
          </p:cNvSpPr>
          <p:nvPr>
            <p:ph type="body" sz="quarter" idx="15"/>
          </p:nvPr>
        </p:nvSpPr>
        <p:spPr/>
        <p:txBody>
          <a:bodyPr/>
          <a:lstStyle/>
          <a:p>
            <a:r>
              <a:rPr lang="de-DE" dirty="0"/>
              <a:t>Moduldiagramm*</a:t>
            </a:r>
          </a:p>
        </p:txBody>
      </p:sp>
      <p:pic>
        <p:nvPicPr>
          <p:cNvPr id="1026" name="Picture 2">
            <a:extLst>
              <a:ext uri="{FF2B5EF4-FFF2-40B4-BE49-F238E27FC236}">
                <a16:creationId xmlns:a16="http://schemas.microsoft.com/office/drawing/2014/main" id="{5E7457CC-7FD4-2FAD-7872-4F181EDB8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09514"/>
            <a:ext cx="6451600" cy="48939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feld 13">
            <a:extLst>
              <a:ext uri="{FF2B5EF4-FFF2-40B4-BE49-F238E27FC236}">
                <a16:creationId xmlns:a16="http://schemas.microsoft.com/office/drawing/2014/main" id="{DFA93444-ABCA-8A9B-072F-ECCE6F41BDAD}"/>
              </a:ext>
            </a:extLst>
          </p:cNvPr>
          <p:cNvSpPr txBox="1"/>
          <p:nvPr/>
        </p:nvSpPr>
        <p:spPr>
          <a:xfrm>
            <a:off x="8228112" y="3017713"/>
            <a:ext cx="2479040" cy="923330"/>
          </a:xfrm>
          <a:prstGeom prst="rect">
            <a:avLst/>
          </a:prstGeom>
          <a:noFill/>
        </p:spPr>
        <p:txBody>
          <a:bodyPr wrap="square" lIns="0" tIns="0" rIns="0" bIns="0" rtlCol="0">
            <a:spAutoFit/>
          </a:bodyPr>
          <a:lstStyle/>
          <a:p>
            <a:pPr algn="ctr"/>
            <a:r>
              <a:rPr lang="de-DE" sz="2000" dirty="0">
                <a:solidFill>
                  <a:srgbClr val="008C82"/>
                </a:solidFill>
              </a:rPr>
              <a:t>Beziehung der Module untereinander</a:t>
            </a:r>
          </a:p>
        </p:txBody>
      </p:sp>
      <p:sp>
        <p:nvSpPr>
          <p:cNvPr id="15" name="Textfeld 14">
            <a:extLst>
              <a:ext uri="{FF2B5EF4-FFF2-40B4-BE49-F238E27FC236}">
                <a16:creationId xmlns:a16="http://schemas.microsoft.com/office/drawing/2014/main" id="{9EA8239A-7129-CB20-8D91-382ED9D4AE96}"/>
              </a:ext>
            </a:extLst>
          </p:cNvPr>
          <p:cNvSpPr txBox="1"/>
          <p:nvPr/>
        </p:nvSpPr>
        <p:spPr>
          <a:xfrm>
            <a:off x="7122160" y="6105758"/>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2CC3E1C7-63A9-D1E0-6E6B-3EEEF31C4445}"/>
                  </a:ext>
                </a:extLst>
              </p:cNvPr>
              <p:cNvSpPr txBox="1"/>
              <p:nvPr/>
            </p:nvSpPr>
            <p:spPr>
              <a:xfrm>
                <a:off x="4612640" y="5915461"/>
                <a:ext cx="955040" cy="307777"/>
              </a:xfrm>
              <a:prstGeom prst="rect">
                <a:avLst/>
              </a:prstGeom>
              <a:noFill/>
            </p:spPr>
            <p:txBody>
              <a:bodyPr wrap="square" lIns="0" tIns="0" rIns="0" bIns="0" rtlCol="0">
                <a:spAutoFit/>
              </a:bodyPr>
              <a:lstStyle/>
              <a:p>
                <a14:m>
                  <m:oMath xmlns:m="http://schemas.openxmlformats.org/officeDocument/2006/math">
                    <m:acc>
                      <m:accPr>
                        <m:chr m:val="̂"/>
                        <m:ctrlPr>
                          <a:rPr lang="de-DE" sz="2000" i="1" smtClean="0">
                            <a:solidFill>
                              <a:srgbClr val="008C82"/>
                            </a:solidFill>
                            <a:latin typeface="Cambria Math" panose="02040503050406030204" pitchFamily="18" charset="0"/>
                          </a:rPr>
                        </m:ctrlPr>
                      </m:accPr>
                      <m:e>
                        <m:r>
                          <a:rPr lang="de-DE" sz="2000" b="0" i="1" smtClean="0">
                            <a:solidFill>
                              <a:srgbClr val="008C82"/>
                            </a:solidFill>
                            <a:latin typeface="Cambria Math" panose="02040503050406030204" pitchFamily="18" charset="0"/>
                          </a:rPr>
                          <m:t>=</m:t>
                        </m:r>
                      </m:e>
                    </m:acc>
                  </m:oMath>
                </a14:m>
                <a:r>
                  <a:rPr lang="de-DE" sz="2000" dirty="0">
                    <a:solidFill>
                      <a:srgbClr val="008C82"/>
                    </a:solidFill>
                  </a:rPr>
                  <a:t> Main</a:t>
                </a:r>
              </a:p>
            </p:txBody>
          </p:sp>
        </mc:Choice>
        <mc:Fallback xmlns="">
          <p:sp>
            <p:nvSpPr>
              <p:cNvPr id="16" name="Textfeld 15">
                <a:extLst>
                  <a:ext uri="{FF2B5EF4-FFF2-40B4-BE49-F238E27FC236}">
                    <a16:creationId xmlns:a16="http://schemas.microsoft.com/office/drawing/2014/main" id="{2CC3E1C7-63A9-D1E0-6E6B-3EEEF31C4445}"/>
                  </a:ext>
                </a:extLst>
              </p:cNvPr>
              <p:cNvSpPr txBox="1">
                <a:spLocks noRot="1" noChangeAspect="1" noMove="1" noResize="1" noEditPoints="1" noAdjustHandles="1" noChangeArrowheads="1" noChangeShapeType="1" noTextEdit="1"/>
              </p:cNvSpPr>
              <p:nvPr/>
            </p:nvSpPr>
            <p:spPr>
              <a:xfrm>
                <a:off x="4612640" y="5915461"/>
                <a:ext cx="955040" cy="307777"/>
              </a:xfrm>
              <a:prstGeom prst="rect">
                <a:avLst/>
              </a:prstGeom>
              <a:blipFill>
                <a:blip r:embed="rId6"/>
                <a:stretch>
                  <a:fillRect l="-8974" t="-23529" r="-2564" b="-50980"/>
                </a:stretch>
              </a:blipFill>
            </p:spPr>
            <p:txBody>
              <a:bodyPr/>
              <a:lstStyle/>
              <a:p>
                <a:r>
                  <a:rPr lang="de-DE">
                    <a:noFill/>
                  </a:rPr>
                  <a:t> </a:t>
                </a:r>
              </a:p>
            </p:txBody>
          </p:sp>
        </mc:Fallback>
      </mc:AlternateContent>
      <p:sp>
        <p:nvSpPr>
          <p:cNvPr id="19" name="Textfeld 18">
            <a:extLst>
              <a:ext uri="{FF2B5EF4-FFF2-40B4-BE49-F238E27FC236}">
                <a16:creationId xmlns:a16="http://schemas.microsoft.com/office/drawing/2014/main" id="{BE97AE1D-E85D-C1EC-213C-7EB267157323}"/>
              </a:ext>
            </a:extLst>
          </p:cNvPr>
          <p:cNvSpPr txBox="1"/>
          <p:nvPr/>
        </p:nvSpPr>
        <p:spPr>
          <a:xfrm>
            <a:off x="989872" y="1717196"/>
            <a:ext cx="2143760" cy="677108"/>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BaseCar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Kernfunktionen: </a:t>
            </a:r>
            <a:r>
              <a:rPr lang="de-DE" sz="1100" i="1" dirty="0" err="1">
                <a:solidFill>
                  <a:schemeClr val="tx1">
                    <a:lumMod val="50000"/>
                  </a:schemeClr>
                </a:solidFill>
              </a:rPr>
              <a:t>drive</a:t>
            </a:r>
            <a:r>
              <a:rPr lang="de-DE" sz="1100" i="1" dirty="0">
                <a:solidFill>
                  <a:schemeClr val="tx1">
                    <a:lumMod val="50000"/>
                  </a:schemeClr>
                </a:solidFill>
              </a:rPr>
              <a:t>(), </a:t>
            </a:r>
            <a:r>
              <a:rPr lang="de-DE" sz="1100" i="1" dirty="0" err="1">
                <a:solidFill>
                  <a:schemeClr val="tx1">
                    <a:lumMod val="50000"/>
                  </a:schemeClr>
                </a:solidFill>
              </a:rPr>
              <a:t>stop</a:t>
            </a:r>
            <a:r>
              <a:rPr lang="de-DE" sz="1100" i="1" dirty="0">
                <a:solidFill>
                  <a:schemeClr val="tx1">
                    <a:lumMod val="50000"/>
                  </a:schemeClr>
                </a:solidFill>
              </a:rPr>
              <a:t>(), </a:t>
            </a:r>
            <a:r>
              <a:rPr lang="de-DE" sz="1100" i="1" dirty="0" err="1">
                <a:solidFill>
                  <a:schemeClr val="tx1">
                    <a:lumMod val="50000"/>
                  </a:schemeClr>
                </a:solidFill>
              </a:rPr>
              <a:t>steering_angle</a:t>
            </a:r>
            <a:r>
              <a:rPr lang="de-DE" sz="1100" i="1" dirty="0">
                <a:solidFill>
                  <a:schemeClr val="tx1">
                    <a:lumMod val="50000"/>
                  </a:schemeClr>
                </a:solidFill>
              </a:rPr>
              <a:t>, </a:t>
            </a:r>
            <a:r>
              <a:rPr lang="de-DE" sz="1100" i="1" dirty="0" err="1">
                <a:solidFill>
                  <a:schemeClr val="tx1">
                    <a:lumMod val="50000"/>
                  </a:schemeClr>
                </a:solidFill>
              </a:rPr>
              <a:t>speed</a:t>
            </a:r>
            <a:endParaRPr lang="de-DE" sz="1100" i="1" dirty="0">
              <a:solidFill>
                <a:schemeClr val="tx1">
                  <a:lumMod val="50000"/>
                </a:schemeClr>
              </a:solidFill>
            </a:endParaRPr>
          </a:p>
          <a:p>
            <a:pPr marL="285750" indent="-285750" algn="l">
              <a:buFont typeface="Arial" panose="020B0604020202020204" pitchFamily="34" charset="0"/>
              <a:buChar char="•"/>
            </a:pPr>
            <a:r>
              <a:rPr lang="de-DE" sz="1100" i="1" dirty="0">
                <a:solidFill>
                  <a:schemeClr val="tx1">
                    <a:lumMod val="50000"/>
                  </a:schemeClr>
                </a:solidFill>
              </a:rPr>
              <a:t>Fahrmodi 1 &amp; 2</a:t>
            </a:r>
          </a:p>
        </p:txBody>
      </p:sp>
      <p:sp>
        <p:nvSpPr>
          <p:cNvPr id="20" name="Textfeld 19">
            <a:extLst>
              <a:ext uri="{FF2B5EF4-FFF2-40B4-BE49-F238E27FC236}">
                <a16:creationId xmlns:a16="http://schemas.microsoft.com/office/drawing/2014/main" id="{15EA96E9-DB0B-92E4-6FC9-8D97624FE339}"/>
              </a:ext>
            </a:extLst>
          </p:cNvPr>
          <p:cNvSpPr txBox="1"/>
          <p:nvPr/>
        </p:nvSpPr>
        <p:spPr>
          <a:xfrm>
            <a:off x="989871" y="2741547"/>
            <a:ext cx="2581125" cy="677108"/>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SonicCar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Ultraschall-Fahrmodi 3 &amp; 4</a:t>
            </a:r>
          </a:p>
          <a:p>
            <a:pPr marL="285750" indent="-285750" algn="l">
              <a:buFont typeface="Arial" panose="020B0604020202020204" pitchFamily="34" charset="0"/>
              <a:buChar char="•"/>
            </a:pPr>
            <a:r>
              <a:rPr lang="de-DE" sz="1100" i="1" dirty="0">
                <a:solidFill>
                  <a:schemeClr val="tx1">
                    <a:lumMod val="50000"/>
                  </a:schemeClr>
                </a:solidFill>
              </a:rPr>
              <a:t>Hinderniserkennung &amp; Erkundungstour</a:t>
            </a:r>
          </a:p>
        </p:txBody>
      </p:sp>
      <p:sp>
        <p:nvSpPr>
          <p:cNvPr id="21" name="Textfeld 20">
            <a:extLst>
              <a:ext uri="{FF2B5EF4-FFF2-40B4-BE49-F238E27FC236}">
                <a16:creationId xmlns:a16="http://schemas.microsoft.com/office/drawing/2014/main" id="{7D5078F2-83C1-456A-5DD9-2099EB4CA8FE}"/>
              </a:ext>
            </a:extLst>
          </p:cNvPr>
          <p:cNvSpPr txBox="1"/>
          <p:nvPr/>
        </p:nvSpPr>
        <p:spPr>
          <a:xfrm>
            <a:off x="989870" y="3765898"/>
            <a:ext cx="2581125" cy="846386"/>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SensorCar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IR-Linienverfolgung </a:t>
            </a:r>
            <a:br>
              <a:rPr lang="de-DE" sz="1100" i="1" dirty="0">
                <a:solidFill>
                  <a:schemeClr val="tx1">
                    <a:lumMod val="50000"/>
                  </a:schemeClr>
                </a:solidFill>
              </a:rPr>
            </a:br>
            <a:r>
              <a:rPr lang="de-DE" sz="1100" i="1" dirty="0">
                <a:solidFill>
                  <a:schemeClr val="tx1">
                    <a:lumMod val="50000"/>
                  </a:schemeClr>
                </a:solidFill>
              </a:rPr>
              <a:t>(Fahrmodi 5-7) </a:t>
            </a:r>
          </a:p>
          <a:p>
            <a:pPr marL="285750" indent="-285750" algn="l">
              <a:buFont typeface="Arial" panose="020B0604020202020204" pitchFamily="34" charset="0"/>
              <a:buChar char="•"/>
            </a:pPr>
            <a:r>
              <a:rPr lang="de-DE" sz="1100" i="1" dirty="0">
                <a:solidFill>
                  <a:schemeClr val="tx1">
                    <a:lumMod val="50000"/>
                  </a:schemeClr>
                </a:solidFill>
              </a:rPr>
              <a:t>Kombination aus IR- &amp; Ultraschallsensoren </a:t>
            </a:r>
          </a:p>
        </p:txBody>
      </p:sp>
      <p:cxnSp>
        <p:nvCxnSpPr>
          <p:cNvPr id="23" name="Gerade Verbindung mit Pfeil 22">
            <a:extLst>
              <a:ext uri="{FF2B5EF4-FFF2-40B4-BE49-F238E27FC236}">
                <a16:creationId xmlns:a16="http://schemas.microsoft.com/office/drawing/2014/main" id="{D373A4A7-6648-FD3E-5D51-2A5C8AE4ED01}"/>
              </a:ext>
            </a:extLst>
          </p:cNvPr>
          <p:cNvCxnSpPr>
            <a:cxnSpLocks/>
          </p:cNvCxnSpPr>
          <p:nvPr/>
        </p:nvCxnSpPr>
        <p:spPr>
          <a:xfrm flipH="1" flipV="1">
            <a:off x="2844800" y="1805454"/>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cxnSp>
        <p:nvCxnSpPr>
          <p:cNvPr id="26" name="Gerade Verbindung mit Pfeil 25">
            <a:extLst>
              <a:ext uri="{FF2B5EF4-FFF2-40B4-BE49-F238E27FC236}">
                <a16:creationId xmlns:a16="http://schemas.microsoft.com/office/drawing/2014/main" id="{38167A5B-88C7-9D7B-A9DC-6E8C1C9CF9BD}"/>
              </a:ext>
            </a:extLst>
          </p:cNvPr>
          <p:cNvCxnSpPr>
            <a:cxnSpLocks/>
          </p:cNvCxnSpPr>
          <p:nvPr/>
        </p:nvCxnSpPr>
        <p:spPr>
          <a:xfrm flipH="1" flipV="1">
            <a:off x="2844800" y="2755196"/>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cxnSp>
        <p:nvCxnSpPr>
          <p:cNvPr id="27" name="Gerade Verbindung mit Pfeil 26">
            <a:extLst>
              <a:ext uri="{FF2B5EF4-FFF2-40B4-BE49-F238E27FC236}">
                <a16:creationId xmlns:a16="http://schemas.microsoft.com/office/drawing/2014/main" id="{358BE14D-4D77-D7A8-BC84-CC2A853357FD}"/>
              </a:ext>
            </a:extLst>
          </p:cNvPr>
          <p:cNvCxnSpPr>
            <a:cxnSpLocks/>
          </p:cNvCxnSpPr>
          <p:nvPr/>
        </p:nvCxnSpPr>
        <p:spPr>
          <a:xfrm flipH="1" flipV="1">
            <a:off x="2829559" y="3817819"/>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sp>
        <p:nvSpPr>
          <p:cNvPr id="28" name="Datumsplatzhalter 1">
            <a:extLst>
              <a:ext uri="{FF2B5EF4-FFF2-40B4-BE49-F238E27FC236}">
                <a16:creationId xmlns:a16="http://schemas.microsoft.com/office/drawing/2014/main" id="{914A2133-969C-B89E-1017-9CB7D52197A8}"/>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9" name="Fußzeilenplatzhalter 2">
            <a:extLst>
              <a:ext uri="{FF2B5EF4-FFF2-40B4-BE49-F238E27FC236}">
                <a16:creationId xmlns:a16="http://schemas.microsoft.com/office/drawing/2014/main" id="{339D2326-C9E7-7D00-F439-53E7F1BC2FE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585062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9BE69-46BF-8FA1-2978-FE963E1A9267}"/>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C979CC-F877-A271-BF3E-E95520B3A81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9" name="think-cell data - do not delete" hidden="1">
                        <a:extLst>
                          <a:ext uri="{FF2B5EF4-FFF2-40B4-BE49-F238E27FC236}">
                            <a16:creationId xmlns:a16="http://schemas.microsoft.com/office/drawing/2014/main" id="{22C979CC-F877-A271-BF3E-E95520B3A81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012DF3B6-B8B9-73B3-9EDA-EA0EAEA56264}"/>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6" name="Titel 5">
            <a:extLst>
              <a:ext uri="{FF2B5EF4-FFF2-40B4-BE49-F238E27FC236}">
                <a16:creationId xmlns:a16="http://schemas.microsoft.com/office/drawing/2014/main" id="{051E2526-C920-B93A-6B7E-7D8BB222B913}"/>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65B50D87-29BD-31D5-B0EF-D7874F09B758}"/>
              </a:ext>
            </a:extLst>
          </p:cNvPr>
          <p:cNvSpPr>
            <a:spLocks noGrp="1"/>
          </p:cNvSpPr>
          <p:nvPr>
            <p:ph type="body" sz="quarter" idx="15"/>
          </p:nvPr>
        </p:nvSpPr>
        <p:spPr/>
        <p:txBody>
          <a:bodyPr/>
          <a:lstStyle/>
          <a:p>
            <a:r>
              <a:rPr lang="de-DE" dirty="0"/>
              <a:t>Klassendiagramm*</a:t>
            </a:r>
          </a:p>
        </p:txBody>
      </p:sp>
      <p:pic>
        <p:nvPicPr>
          <p:cNvPr id="1028" name="Picture 4">
            <a:extLst>
              <a:ext uri="{FF2B5EF4-FFF2-40B4-BE49-F238E27FC236}">
                <a16:creationId xmlns:a16="http://schemas.microsoft.com/office/drawing/2014/main" id="{6AB66E50-3060-0EA3-1C00-A7C37AD56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76631"/>
            <a:ext cx="11257280" cy="4458938"/>
          </a:xfrm>
          <a:prstGeom prst="rect">
            <a:avLst/>
          </a:prstGeom>
          <a:noFill/>
          <a:extLst>
            <a:ext uri="{909E8E84-426E-40DD-AFC4-6F175D3DCCD1}">
              <a14:hiddenFill xmlns:a14="http://schemas.microsoft.com/office/drawing/2010/main">
                <a:solidFill>
                  <a:srgbClr val="FFFFFF"/>
                </a:solidFill>
              </a14:hiddenFill>
            </a:ext>
          </a:extLst>
        </p:spPr>
      </p:pic>
      <p:sp>
        <p:nvSpPr>
          <p:cNvPr id="5" name="Geschweifte Klammer rechts 4">
            <a:extLst>
              <a:ext uri="{FF2B5EF4-FFF2-40B4-BE49-F238E27FC236}">
                <a16:creationId xmlns:a16="http://schemas.microsoft.com/office/drawing/2014/main" id="{9A60E40D-BF87-40F0-9990-3985872B55DB}"/>
              </a:ext>
            </a:extLst>
          </p:cNvPr>
          <p:cNvSpPr/>
          <p:nvPr/>
        </p:nvSpPr>
        <p:spPr>
          <a:xfrm>
            <a:off x="2731008" y="1737360"/>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eschweifte Klammer rechts 7">
            <a:extLst>
              <a:ext uri="{FF2B5EF4-FFF2-40B4-BE49-F238E27FC236}">
                <a16:creationId xmlns:a16="http://schemas.microsoft.com/office/drawing/2014/main" id="{85330354-4B0B-E2F8-21B5-6F3904193D0E}"/>
              </a:ext>
            </a:extLst>
          </p:cNvPr>
          <p:cNvSpPr/>
          <p:nvPr/>
        </p:nvSpPr>
        <p:spPr>
          <a:xfrm>
            <a:off x="2731008" y="1598269"/>
            <a:ext cx="103632" cy="124666"/>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eschweifte Klammer rechts 9">
            <a:extLst>
              <a:ext uri="{FF2B5EF4-FFF2-40B4-BE49-F238E27FC236}">
                <a16:creationId xmlns:a16="http://schemas.microsoft.com/office/drawing/2014/main" id="{F56654A4-4FE5-8424-66C7-0CE62F3351D4}"/>
              </a:ext>
            </a:extLst>
          </p:cNvPr>
          <p:cNvSpPr/>
          <p:nvPr/>
        </p:nvSpPr>
        <p:spPr>
          <a:xfrm>
            <a:off x="2731008" y="2044393"/>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DCB7AED7-F2A2-7A58-31DA-48E3687A79E2}"/>
              </a:ext>
            </a:extLst>
          </p:cNvPr>
          <p:cNvSpPr txBox="1"/>
          <p:nvPr/>
        </p:nvSpPr>
        <p:spPr>
          <a:xfrm>
            <a:off x="2880360" y="1552880"/>
            <a:ext cx="1344930" cy="215444"/>
          </a:xfrm>
          <a:prstGeom prst="rect">
            <a:avLst/>
          </a:prstGeom>
          <a:noFill/>
        </p:spPr>
        <p:txBody>
          <a:bodyPr wrap="square" lIns="0" tIns="0" rIns="0" bIns="0" rtlCol="0">
            <a:spAutoFit/>
          </a:bodyPr>
          <a:lstStyle/>
          <a:p>
            <a:pPr algn="l"/>
            <a:r>
              <a:rPr lang="de-DE" sz="1400" dirty="0">
                <a:solidFill>
                  <a:srgbClr val="008C82"/>
                </a:solidFill>
              </a:rPr>
              <a:t>Klassenname</a:t>
            </a:r>
          </a:p>
        </p:txBody>
      </p:sp>
      <p:sp>
        <p:nvSpPr>
          <p:cNvPr id="12" name="Textfeld 11">
            <a:extLst>
              <a:ext uri="{FF2B5EF4-FFF2-40B4-BE49-F238E27FC236}">
                <a16:creationId xmlns:a16="http://schemas.microsoft.com/office/drawing/2014/main" id="{349FDCEA-F724-8FCF-5A95-F36A0D7A7387}"/>
              </a:ext>
            </a:extLst>
          </p:cNvPr>
          <p:cNvSpPr txBox="1"/>
          <p:nvPr/>
        </p:nvSpPr>
        <p:spPr>
          <a:xfrm>
            <a:off x="2880360" y="1796427"/>
            <a:ext cx="1344930" cy="215444"/>
          </a:xfrm>
          <a:prstGeom prst="rect">
            <a:avLst/>
          </a:prstGeom>
          <a:noFill/>
        </p:spPr>
        <p:txBody>
          <a:bodyPr wrap="square" lIns="0" tIns="0" rIns="0" bIns="0" rtlCol="0">
            <a:spAutoFit/>
          </a:bodyPr>
          <a:lstStyle/>
          <a:p>
            <a:pPr algn="l"/>
            <a:r>
              <a:rPr lang="de-DE" sz="1400" dirty="0">
                <a:solidFill>
                  <a:srgbClr val="008C82"/>
                </a:solidFill>
              </a:rPr>
              <a:t>Attribute </a:t>
            </a:r>
          </a:p>
        </p:txBody>
      </p:sp>
      <p:sp>
        <p:nvSpPr>
          <p:cNvPr id="13" name="Textfeld 12">
            <a:extLst>
              <a:ext uri="{FF2B5EF4-FFF2-40B4-BE49-F238E27FC236}">
                <a16:creationId xmlns:a16="http://schemas.microsoft.com/office/drawing/2014/main" id="{AC1C3454-9010-C3D5-0D73-B8962D56007B}"/>
              </a:ext>
            </a:extLst>
          </p:cNvPr>
          <p:cNvSpPr txBox="1"/>
          <p:nvPr/>
        </p:nvSpPr>
        <p:spPr>
          <a:xfrm>
            <a:off x="2880360" y="2082975"/>
            <a:ext cx="1344930" cy="215444"/>
          </a:xfrm>
          <a:prstGeom prst="rect">
            <a:avLst/>
          </a:prstGeom>
          <a:noFill/>
        </p:spPr>
        <p:txBody>
          <a:bodyPr wrap="square" lIns="0" tIns="0" rIns="0" bIns="0" rtlCol="0">
            <a:spAutoFit/>
          </a:bodyPr>
          <a:lstStyle/>
          <a:p>
            <a:pPr algn="l"/>
            <a:r>
              <a:rPr lang="de-DE" sz="1400" dirty="0">
                <a:solidFill>
                  <a:srgbClr val="008C82"/>
                </a:solidFill>
              </a:rPr>
              <a:t>Methoden</a:t>
            </a:r>
          </a:p>
        </p:txBody>
      </p:sp>
      <p:sp>
        <p:nvSpPr>
          <p:cNvPr id="14" name="Textfeld 13">
            <a:extLst>
              <a:ext uri="{FF2B5EF4-FFF2-40B4-BE49-F238E27FC236}">
                <a16:creationId xmlns:a16="http://schemas.microsoft.com/office/drawing/2014/main" id="{8C59A600-5776-1E54-DD93-594AAB733329}"/>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p:sp>
        <p:nvSpPr>
          <p:cNvPr id="17" name="Datumsplatzhalter 1">
            <a:extLst>
              <a:ext uri="{FF2B5EF4-FFF2-40B4-BE49-F238E27FC236}">
                <a16:creationId xmlns:a16="http://schemas.microsoft.com/office/drawing/2014/main" id="{07E7D69F-C669-1305-CD83-01CBF38FF4C7}"/>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8" name="Fußzeilenplatzhalter 2">
            <a:extLst>
              <a:ext uri="{FF2B5EF4-FFF2-40B4-BE49-F238E27FC236}">
                <a16:creationId xmlns:a16="http://schemas.microsoft.com/office/drawing/2014/main" id="{933AC668-EBA9-35FF-1428-867860779757}"/>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300558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4DD3-FDED-8F35-6B6A-B22D1A2CA7CE}"/>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B84BC33-2AA6-57F9-7B53-684C33BE07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9" name="think-cell data - do not delete" hidden="1">
                        <a:extLst>
                          <a:ext uri="{FF2B5EF4-FFF2-40B4-BE49-F238E27FC236}">
                            <a16:creationId xmlns:a16="http://schemas.microsoft.com/office/drawing/2014/main" id="{7B84BC33-2AA6-57F9-7B53-684C33BE07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4BDEF213-C92F-06E7-B07F-F0F7C7BA0946}"/>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6" name="Titel 5">
            <a:extLst>
              <a:ext uri="{FF2B5EF4-FFF2-40B4-BE49-F238E27FC236}">
                <a16:creationId xmlns:a16="http://schemas.microsoft.com/office/drawing/2014/main" id="{AB983211-5B26-9EE3-A223-ACFC9D6F05AC}"/>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F450FD56-2FA2-3196-05F0-6C2A64FE5D37}"/>
              </a:ext>
            </a:extLst>
          </p:cNvPr>
          <p:cNvSpPr>
            <a:spLocks noGrp="1"/>
          </p:cNvSpPr>
          <p:nvPr>
            <p:ph type="body" sz="quarter" idx="15"/>
          </p:nvPr>
        </p:nvSpPr>
        <p:spPr/>
        <p:txBody>
          <a:bodyPr/>
          <a:lstStyle/>
          <a:p>
            <a:r>
              <a:rPr lang="de-DE" dirty="0"/>
              <a:t>Klassendiagramm*</a:t>
            </a:r>
          </a:p>
        </p:txBody>
      </p:sp>
      <p:pic>
        <p:nvPicPr>
          <p:cNvPr id="1028" name="Picture 4">
            <a:extLst>
              <a:ext uri="{FF2B5EF4-FFF2-40B4-BE49-F238E27FC236}">
                <a16:creationId xmlns:a16="http://schemas.microsoft.com/office/drawing/2014/main" id="{0A2E0BAC-7E7C-EB3D-F898-065585887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76631"/>
            <a:ext cx="11257280" cy="4458938"/>
          </a:xfrm>
          <a:prstGeom prst="rect">
            <a:avLst/>
          </a:prstGeom>
          <a:noFill/>
          <a:extLst>
            <a:ext uri="{909E8E84-426E-40DD-AFC4-6F175D3DCCD1}">
              <a14:hiddenFill xmlns:a14="http://schemas.microsoft.com/office/drawing/2010/main">
                <a:solidFill>
                  <a:srgbClr val="FFFFFF"/>
                </a:solidFill>
              </a14:hiddenFill>
            </a:ext>
          </a:extLst>
        </p:spPr>
      </p:pic>
      <p:sp>
        <p:nvSpPr>
          <p:cNvPr id="5" name="Geschweifte Klammer rechts 4">
            <a:extLst>
              <a:ext uri="{FF2B5EF4-FFF2-40B4-BE49-F238E27FC236}">
                <a16:creationId xmlns:a16="http://schemas.microsoft.com/office/drawing/2014/main" id="{C5F57396-CDF2-100F-9242-E3D6FB776F54}"/>
              </a:ext>
            </a:extLst>
          </p:cNvPr>
          <p:cNvSpPr/>
          <p:nvPr/>
        </p:nvSpPr>
        <p:spPr>
          <a:xfrm>
            <a:off x="2731008" y="1737360"/>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eschweifte Klammer rechts 7">
            <a:extLst>
              <a:ext uri="{FF2B5EF4-FFF2-40B4-BE49-F238E27FC236}">
                <a16:creationId xmlns:a16="http://schemas.microsoft.com/office/drawing/2014/main" id="{C9075C7B-D3A8-830C-C69C-34D8D43F64AC}"/>
              </a:ext>
            </a:extLst>
          </p:cNvPr>
          <p:cNvSpPr/>
          <p:nvPr/>
        </p:nvSpPr>
        <p:spPr>
          <a:xfrm>
            <a:off x="2731008" y="1598269"/>
            <a:ext cx="103632" cy="124666"/>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eschweifte Klammer rechts 9">
            <a:extLst>
              <a:ext uri="{FF2B5EF4-FFF2-40B4-BE49-F238E27FC236}">
                <a16:creationId xmlns:a16="http://schemas.microsoft.com/office/drawing/2014/main" id="{8714818A-D6FD-6BD8-BA5C-743EC2FF7AE5}"/>
              </a:ext>
            </a:extLst>
          </p:cNvPr>
          <p:cNvSpPr/>
          <p:nvPr/>
        </p:nvSpPr>
        <p:spPr>
          <a:xfrm>
            <a:off x="2731008" y="2044393"/>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EEE94290-A057-624C-638D-7087A2BD1349}"/>
              </a:ext>
            </a:extLst>
          </p:cNvPr>
          <p:cNvSpPr txBox="1"/>
          <p:nvPr/>
        </p:nvSpPr>
        <p:spPr>
          <a:xfrm>
            <a:off x="2880360" y="1552880"/>
            <a:ext cx="1344930" cy="215444"/>
          </a:xfrm>
          <a:prstGeom prst="rect">
            <a:avLst/>
          </a:prstGeom>
          <a:noFill/>
        </p:spPr>
        <p:txBody>
          <a:bodyPr wrap="square" lIns="0" tIns="0" rIns="0" bIns="0" rtlCol="0">
            <a:spAutoFit/>
          </a:bodyPr>
          <a:lstStyle/>
          <a:p>
            <a:pPr algn="l"/>
            <a:r>
              <a:rPr lang="de-DE" sz="1400" dirty="0">
                <a:solidFill>
                  <a:srgbClr val="008C82"/>
                </a:solidFill>
              </a:rPr>
              <a:t>Klassenname</a:t>
            </a:r>
          </a:p>
        </p:txBody>
      </p:sp>
      <p:sp>
        <p:nvSpPr>
          <p:cNvPr id="12" name="Textfeld 11">
            <a:extLst>
              <a:ext uri="{FF2B5EF4-FFF2-40B4-BE49-F238E27FC236}">
                <a16:creationId xmlns:a16="http://schemas.microsoft.com/office/drawing/2014/main" id="{D1E07C60-FA6C-6248-D2B5-7C1F83F2E963}"/>
              </a:ext>
            </a:extLst>
          </p:cNvPr>
          <p:cNvSpPr txBox="1"/>
          <p:nvPr/>
        </p:nvSpPr>
        <p:spPr>
          <a:xfrm>
            <a:off x="2880360" y="1796427"/>
            <a:ext cx="1344930" cy="215444"/>
          </a:xfrm>
          <a:prstGeom prst="rect">
            <a:avLst/>
          </a:prstGeom>
          <a:noFill/>
        </p:spPr>
        <p:txBody>
          <a:bodyPr wrap="square" lIns="0" tIns="0" rIns="0" bIns="0" rtlCol="0">
            <a:spAutoFit/>
          </a:bodyPr>
          <a:lstStyle/>
          <a:p>
            <a:pPr algn="l"/>
            <a:r>
              <a:rPr lang="de-DE" sz="1400" dirty="0">
                <a:solidFill>
                  <a:srgbClr val="008C82"/>
                </a:solidFill>
              </a:rPr>
              <a:t>Attribute </a:t>
            </a:r>
          </a:p>
        </p:txBody>
      </p:sp>
      <p:sp>
        <p:nvSpPr>
          <p:cNvPr id="13" name="Textfeld 12">
            <a:extLst>
              <a:ext uri="{FF2B5EF4-FFF2-40B4-BE49-F238E27FC236}">
                <a16:creationId xmlns:a16="http://schemas.microsoft.com/office/drawing/2014/main" id="{9D6FBE04-6208-4CD9-1B65-181056DC3F14}"/>
              </a:ext>
            </a:extLst>
          </p:cNvPr>
          <p:cNvSpPr txBox="1"/>
          <p:nvPr/>
        </p:nvSpPr>
        <p:spPr>
          <a:xfrm>
            <a:off x="2880360" y="2082975"/>
            <a:ext cx="1344930" cy="215444"/>
          </a:xfrm>
          <a:prstGeom prst="rect">
            <a:avLst/>
          </a:prstGeom>
          <a:noFill/>
        </p:spPr>
        <p:txBody>
          <a:bodyPr wrap="square" lIns="0" tIns="0" rIns="0" bIns="0" rtlCol="0">
            <a:spAutoFit/>
          </a:bodyPr>
          <a:lstStyle/>
          <a:p>
            <a:pPr algn="l"/>
            <a:r>
              <a:rPr lang="de-DE" sz="1400" dirty="0">
                <a:solidFill>
                  <a:srgbClr val="008C82"/>
                </a:solidFill>
              </a:rPr>
              <a:t>Methoden</a:t>
            </a:r>
          </a:p>
        </p:txBody>
      </p:sp>
      <p:sp>
        <p:nvSpPr>
          <p:cNvPr id="14" name="Textfeld 13">
            <a:extLst>
              <a:ext uri="{FF2B5EF4-FFF2-40B4-BE49-F238E27FC236}">
                <a16:creationId xmlns:a16="http://schemas.microsoft.com/office/drawing/2014/main" id="{FD5708D8-5F82-18C2-D8E5-C396DF3DD2C2}"/>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p:sp>
        <p:nvSpPr>
          <p:cNvPr id="15" name="Rechteck 14">
            <a:extLst>
              <a:ext uri="{FF2B5EF4-FFF2-40B4-BE49-F238E27FC236}">
                <a16:creationId xmlns:a16="http://schemas.microsoft.com/office/drawing/2014/main" id="{B5857D24-AE6C-C356-F9B6-D7F4EEF26E94}"/>
              </a:ext>
            </a:extLst>
          </p:cNvPr>
          <p:cNvSpPr/>
          <p:nvPr/>
        </p:nvSpPr>
        <p:spPr>
          <a:xfrm>
            <a:off x="2938145" y="5537721"/>
            <a:ext cx="714375" cy="215444"/>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6" name="Rechteck 15">
            <a:extLst>
              <a:ext uri="{FF2B5EF4-FFF2-40B4-BE49-F238E27FC236}">
                <a16:creationId xmlns:a16="http://schemas.microsoft.com/office/drawing/2014/main" id="{78DCF0A3-5052-E4D2-A01B-CD8176F17BFB}"/>
              </a:ext>
            </a:extLst>
          </p:cNvPr>
          <p:cNvSpPr/>
          <p:nvPr/>
        </p:nvSpPr>
        <p:spPr>
          <a:xfrm>
            <a:off x="9461817" y="5281369"/>
            <a:ext cx="1245335" cy="215444"/>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7" name="Rechteck 16">
            <a:extLst>
              <a:ext uri="{FF2B5EF4-FFF2-40B4-BE49-F238E27FC236}">
                <a16:creationId xmlns:a16="http://schemas.microsoft.com/office/drawing/2014/main" id="{8FE38F76-5C97-3927-C5C6-EA82C6690B88}"/>
              </a:ext>
            </a:extLst>
          </p:cNvPr>
          <p:cNvSpPr/>
          <p:nvPr/>
        </p:nvSpPr>
        <p:spPr>
          <a:xfrm>
            <a:off x="7937817" y="5379720"/>
            <a:ext cx="1328103" cy="106932"/>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8" name="Rechteck 17">
            <a:extLst>
              <a:ext uri="{FF2B5EF4-FFF2-40B4-BE49-F238E27FC236}">
                <a16:creationId xmlns:a16="http://schemas.microsoft.com/office/drawing/2014/main" id="{5642D0E6-920C-96E4-E177-E5FEE8082A77}"/>
              </a:ext>
            </a:extLst>
          </p:cNvPr>
          <p:cNvSpPr/>
          <p:nvPr/>
        </p:nvSpPr>
        <p:spPr>
          <a:xfrm>
            <a:off x="7937816" y="5273040"/>
            <a:ext cx="1378904" cy="106680"/>
          </a:xfrm>
          <a:prstGeom prst="rect">
            <a:avLst/>
          </a:prstGeom>
          <a:noFill/>
          <a:ln w="28575">
            <a:solidFill>
              <a:srgbClr val="FCCD22"/>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9" name="Textfeld 18">
            <a:extLst>
              <a:ext uri="{FF2B5EF4-FFF2-40B4-BE49-F238E27FC236}">
                <a16:creationId xmlns:a16="http://schemas.microsoft.com/office/drawing/2014/main" id="{14C254E0-F9A5-9E03-FDC4-C5C3023C1ECE}"/>
              </a:ext>
            </a:extLst>
          </p:cNvPr>
          <p:cNvSpPr txBox="1"/>
          <p:nvPr/>
        </p:nvSpPr>
        <p:spPr>
          <a:xfrm>
            <a:off x="7404148" y="5730199"/>
            <a:ext cx="2639696" cy="215444"/>
          </a:xfrm>
          <a:prstGeom prst="rect">
            <a:avLst/>
          </a:prstGeom>
          <a:noFill/>
        </p:spPr>
        <p:txBody>
          <a:bodyPr wrap="square" lIns="0" tIns="0" rIns="0" bIns="0" rtlCol="0">
            <a:spAutoFit/>
          </a:bodyPr>
          <a:lstStyle/>
          <a:p>
            <a:pPr algn="l"/>
            <a:r>
              <a:rPr lang="de-DE" sz="1400" dirty="0">
                <a:solidFill>
                  <a:srgbClr val="DA0C1F"/>
                </a:solidFill>
              </a:rPr>
              <a:t>Umsetzung einzelner Fahrmodi</a:t>
            </a:r>
          </a:p>
        </p:txBody>
      </p:sp>
      <p:sp>
        <p:nvSpPr>
          <p:cNvPr id="20" name="Textfeld 19">
            <a:extLst>
              <a:ext uri="{FF2B5EF4-FFF2-40B4-BE49-F238E27FC236}">
                <a16:creationId xmlns:a16="http://schemas.microsoft.com/office/drawing/2014/main" id="{AD830843-B178-193F-C099-F94C7B742DF8}"/>
              </a:ext>
            </a:extLst>
          </p:cNvPr>
          <p:cNvSpPr txBox="1"/>
          <p:nvPr/>
        </p:nvSpPr>
        <p:spPr>
          <a:xfrm>
            <a:off x="7585124" y="4307553"/>
            <a:ext cx="2499360" cy="215444"/>
          </a:xfrm>
          <a:prstGeom prst="rect">
            <a:avLst/>
          </a:prstGeom>
          <a:noFill/>
        </p:spPr>
        <p:txBody>
          <a:bodyPr wrap="square" lIns="0" tIns="0" rIns="0" bIns="0" rtlCol="0">
            <a:spAutoFit/>
          </a:bodyPr>
          <a:lstStyle/>
          <a:p>
            <a:pPr algn="l"/>
            <a:r>
              <a:rPr lang="de-DE" sz="1400" dirty="0">
                <a:solidFill>
                  <a:srgbClr val="FCCD22"/>
                </a:solidFill>
              </a:rPr>
              <a:t>Bündelung der Fahrmodi</a:t>
            </a:r>
          </a:p>
        </p:txBody>
      </p:sp>
      <p:sp>
        <p:nvSpPr>
          <p:cNvPr id="21" name="Datumsplatzhalter 1">
            <a:extLst>
              <a:ext uri="{FF2B5EF4-FFF2-40B4-BE49-F238E27FC236}">
                <a16:creationId xmlns:a16="http://schemas.microsoft.com/office/drawing/2014/main" id="{063D16FC-8612-98FE-86FD-91C6345B56EC}"/>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2" name="Fußzeilenplatzhalter 2">
            <a:extLst>
              <a:ext uri="{FF2B5EF4-FFF2-40B4-BE49-F238E27FC236}">
                <a16:creationId xmlns:a16="http://schemas.microsoft.com/office/drawing/2014/main" id="{42F4E8CD-64B5-BAC9-5291-2CBB162DF7E0}"/>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797796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0E23-7728-812D-FD12-5CDD03D2562C}"/>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658B6BD7-CFEF-9501-FCCE-B56D3004F6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4" progId="TCLayout.ActiveDocument.1">
                  <p:embed/>
                </p:oleObj>
              </mc:Choice>
              <mc:Fallback>
                <p:oleObj name="think-cell Folie" r:id="rId3" imgW="425" imgH="424" progId="TCLayout.ActiveDocument.1">
                  <p:embed/>
                  <p:pic>
                    <p:nvPicPr>
                      <p:cNvPr id="9" name="think-cell data - do not delete" hidden="1">
                        <a:extLst>
                          <a:ext uri="{FF2B5EF4-FFF2-40B4-BE49-F238E27FC236}">
                            <a16:creationId xmlns:a16="http://schemas.microsoft.com/office/drawing/2014/main" id="{7B84BC33-2AA6-57F9-7B53-684C33BE07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0C33D401-9817-0866-91EB-A4E1E2876E24}"/>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sp>
        <p:nvSpPr>
          <p:cNvPr id="6" name="Titel 5">
            <a:extLst>
              <a:ext uri="{FF2B5EF4-FFF2-40B4-BE49-F238E27FC236}">
                <a16:creationId xmlns:a16="http://schemas.microsoft.com/office/drawing/2014/main" id="{1B661C24-0CA2-160C-2C0E-42AFA5D84732}"/>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C1CE9DEE-78BA-F772-4904-8280D882E5C3}"/>
              </a:ext>
            </a:extLst>
          </p:cNvPr>
          <p:cNvSpPr>
            <a:spLocks noGrp="1"/>
          </p:cNvSpPr>
          <p:nvPr>
            <p:ph type="body" sz="quarter" idx="15"/>
          </p:nvPr>
        </p:nvSpPr>
        <p:spPr/>
        <p:txBody>
          <a:bodyPr/>
          <a:lstStyle/>
          <a:p>
            <a:r>
              <a:rPr lang="de-DE" dirty="0"/>
              <a:t>Ablaufdiagramm Fahrmodus 5, 6, 7*</a:t>
            </a:r>
          </a:p>
        </p:txBody>
      </p:sp>
      <p:sp>
        <p:nvSpPr>
          <p:cNvPr id="14" name="Textfeld 13">
            <a:extLst>
              <a:ext uri="{FF2B5EF4-FFF2-40B4-BE49-F238E27FC236}">
                <a16:creationId xmlns:a16="http://schemas.microsoft.com/office/drawing/2014/main" id="{F9E763A1-42C3-A02A-CD24-30E1D85BC2EE}"/>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Mermaid</a:t>
            </a:r>
            <a:endParaRPr lang="de-DE" sz="1400" i="1" dirty="0">
              <a:solidFill>
                <a:schemeClr val="tx2"/>
              </a:solidFill>
            </a:endParaRPr>
          </a:p>
        </p:txBody>
      </p:sp>
      <p:sp>
        <p:nvSpPr>
          <p:cNvPr id="21" name="Datumsplatzhalter 1">
            <a:extLst>
              <a:ext uri="{FF2B5EF4-FFF2-40B4-BE49-F238E27FC236}">
                <a16:creationId xmlns:a16="http://schemas.microsoft.com/office/drawing/2014/main" id="{65567AFD-B8FC-662D-9003-96803525F6A2}"/>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2" name="Fußzeilenplatzhalter 2">
            <a:extLst>
              <a:ext uri="{FF2B5EF4-FFF2-40B4-BE49-F238E27FC236}">
                <a16:creationId xmlns:a16="http://schemas.microsoft.com/office/drawing/2014/main" id="{4A5D81DD-217B-22D7-07C0-08F298E1577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pic>
        <p:nvPicPr>
          <p:cNvPr id="23" name="Grafik 22" descr="Ein Bild, das Text, Diagramm, Plan, Screenshot enthält.&#10;&#10;Automatisch generierte Beschreibung">
            <a:extLst>
              <a:ext uri="{FF2B5EF4-FFF2-40B4-BE49-F238E27FC236}">
                <a16:creationId xmlns:a16="http://schemas.microsoft.com/office/drawing/2014/main" id="{745FFAEB-A480-104E-2796-21CC71F6E97D}"/>
              </a:ext>
            </a:extLst>
          </p:cNvPr>
          <p:cNvPicPr>
            <a:picLocks noChangeAspect="1"/>
          </p:cNvPicPr>
          <p:nvPr/>
        </p:nvPicPr>
        <p:blipFill>
          <a:blip r:embed="rId5"/>
          <a:stretch>
            <a:fillRect/>
          </a:stretch>
        </p:blipFill>
        <p:spPr>
          <a:xfrm>
            <a:off x="5601202" y="270959"/>
            <a:ext cx="4475338" cy="6201200"/>
          </a:xfrm>
          <a:prstGeom prst="rect">
            <a:avLst/>
          </a:prstGeom>
        </p:spPr>
      </p:pic>
    </p:spTree>
    <p:extLst>
      <p:ext uri="{BB962C8B-B14F-4D97-AF65-F5344CB8AC3E}">
        <p14:creationId xmlns:p14="http://schemas.microsoft.com/office/powerpoint/2010/main" val="36816913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8D6C96-0588-4161-ADF7-DDF0B540F0EC}">
  <ds:schemaRefs>
    <ds:schemaRef ds:uri="http://schemas.microsoft.com/office/2006/metadata/properties"/>
    <ds:schemaRef ds:uri="http://schemas.microsoft.com/office/infopath/2007/PartnerControls"/>
    <ds:schemaRef ds:uri="b930c0d3-ad7c-4118-80fa-f26975bc6a90"/>
    <ds:schemaRef ds:uri="eee81c87-dba0-445d-8d27-e7c1c1ff0015"/>
  </ds:schemaRefs>
</ds:datastoreItem>
</file>

<file path=customXml/itemProps2.xml><?xml version="1.0" encoding="utf-8"?>
<ds:datastoreItem xmlns:ds="http://schemas.openxmlformats.org/officeDocument/2006/customXml" ds:itemID="{AF9E8F22-A635-43FD-96A3-D0DE94292365}">
  <ds:schemaRefs>
    <ds:schemaRef ds:uri="http://schemas.microsoft.com/sharepoint/v3/contenttype/forms"/>
  </ds:schemaRefs>
</ds:datastoreItem>
</file>

<file path=customXml/itemProps3.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500</Words>
  <Application>Microsoft Office PowerPoint</Application>
  <PresentationFormat>Breitbild</PresentationFormat>
  <Paragraphs>138</Paragraphs>
  <Slides>16</Slides>
  <Notes>0</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16</vt:i4>
      </vt:variant>
    </vt:vector>
  </HeadingPairs>
  <TitlesOfParts>
    <vt:vector size="25" baseType="lpstr">
      <vt:lpstr>Arial</vt:lpstr>
      <vt:lpstr>Calibri</vt:lpstr>
      <vt:lpstr>Cambria Math</vt:lpstr>
      <vt:lpstr>Symbol</vt:lpstr>
      <vt:lpstr>The Group HEAD Light</vt:lpstr>
      <vt:lpstr>The Group TEXT</vt:lpstr>
      <vt:lpstr>Wingdings</vt:lpstr>
      <vt:lpstr>Volkswagen Group Template</vt:lpstr>
      <vt:lpstr>think-cell Folie</vt:lpstr>
      <vt:lpstr>Camp2Code Projektphase 1  Ergebnispräsentation</vt:lpstr>
      <vt:lpstr>Agenda</vt:lpstr>
      <vt:lpstr>PowerPoint-Präsentation</vt:lpstr>
      <vt:lpstr>Projektziele</vt:lpstr>
      <vt:lpstr>PowerPoint-Präsentation</vt:lpstr>
      <vt:lpstr>Konzeption des Programmes</vt:lpstr>
      <vt:lpstr>Konzeption des Programmes</vt:lpstr>
      <vt:lpstr>Konzeption des Programmes</vt:lpstr>
      <vt:lpstr>Konzeption des Programmes</vt:lpstr>
      <vt:lpstr>Konzeption des Programmes</vt:lpstr>
      <vt:lpstr>PowerPoint-Präsentation</vt:lpstr>
      <vt:lpstr>Benutzerinterface</vt:lpstr>
      <vt:lpstr>PowerPoint-Präsentation</vt:lpstr>
      <vt:lpstr>Vorgehensweise</vt:lpstr>
      <vt:lpstr>PowerPoint-Präsentation</vt:lpstr>
      <vt:lpstr>Vorgehensweise</vt:lpstr>
    </vt:vector>
  </TitlesOfParts>
  <Manager/>
  <Company>Volkswagen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Doering, Floriane Annalena (K-TV/1)</dc:creator>
  <cp:keywords/>
  <dc:description/>
  <cp:lastModifiedBy>Kary, Alexander (EIHD/2)</cp:lastModifiedBy>
  <cp:revision>2</cp:revision>
  <dcterms:created xsi:type="dcterms:W3CDTF">2025-01-15T10:42:17Z</dcterms:created>
  <dcterms:modified xsi:type="dcterms:W3CDTF">2025-01-17T10:56:26Z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Template:19</vt:lpwstr>
  </property>
  <property fmtid="{D5CDD505-2E9C-101B-9397-08002B2CF9AE}" pid="4" name="ClassificationContentMarkingFooterText">
    <vt:lpwstr>INTERNAL</vt:lpwstr>
  </property>
</Properties>
</file>