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98" r:id="rId2"/>
    <p:sldId id="299" r:id="rId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2">
          <p15:clr>
            <a:srgbClr val="A4A3A4"/>
          </p15:clr>
        </p15:guide>
        <p15:guide id="2" pos="42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398" y="67"/>
      </p:cViewPr>
      <p:guideLst>
        <p:guide orient="horz" pos="612"/>
        <p:guide pos="42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fld id="{49EF8693-67F4-4DFC-BFD8-EF3033458505}" type="datetimeFigureOut">
              <a:rPr lang="zh-CN" altLang="en-US"/>
              <a:pPr>
                <a:defRPr/>
              </a:pPr>
              <a:t>2020-03-31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935F7DD-E474-4336-8876-16109A28347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02687-3CDA-47ED-B062-0D49D1799C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642399"/>
      </p:ext>
    </p:extLst>
  </p:cSld>
  <p:clrMapOvr>
    <a:masterClrMapping/>
  </p:clrMapOvr>
  <p:transition advClick="0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267C5-5F77-4A23-8D69-371C2DB0E7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8638591"/>
      </p:ext>
    </p:extLst>
  </p:cSld>
  <p:clrMapOvr>
    <a:masterClrMapping/>
  </p:clrMapOvr>
  <p:transition advClick="0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03292-A3D0-4050-963E-37D1DE7F98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632201"/>
      </p:ext>
    </p:extLst>
  </p:cSld>
  <p:clrMapOvr>
    <a:masterClrMapping/>
  </p:clrMapOvr>
  <p:transition advClick="0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6F6A3-3AC6-4D06-94C6-92C960AF85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4787288"/>
      </p:ext>
    </p:extLst>
  </p:cSld>
  <p:clrMapOvr>
    <a:masterClrMapping/>
  </p:clrMapOvr>
  <p:transition advClick="0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CCACF-44A6-4A08-A970-85A07E20AB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158995"/>
      </p:ext>
    </p:extLst>
  </p:cSld>
  <p:clrMapOvr>
    <a:masterClrMapping/>
  </p:clrMapOvr>
  <p:transition advClick="0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719EC3-45A7-4A68-96F5-ED9A53953B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5579848"/>
      </p:ext>
    </p:extLst>
  </p:cSld>
  <p:clrMapOvr>
    <a:masterClrMapping/>
  </p:clrMapOvr>
  <p:transition advClick="0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83E16-3828-4C1C-A87D-729FDC3992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774681"/>
      </p:ext>
    </p:extLst>
  </p:cSld>
  <p:clrMapOvr>
    <a:masterClrMapping/>
  </p:clrMapOvr>
  <p:transition advClick="0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A16C86-AB34-44C8-9129-FD22E91CBE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0874097"/>
      </p:ext>
    </p:extLst>
  </p:cSld>
  <p:clrMapOvr>
    <a:masterClrMapping/>
  </p:clrMapOvr>
  <p:transition advClick="0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3147E-EFC8-4DB1-B5DE-954C7725FC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761291"/>
      </p:ext>
    </p:extLst>
  </p:cSld>
  <p:clrMapOvr>
    <a:masterClrMapping/>
  </p:clrMapOvr>
  <p:transition advClick="0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CBA4E-48F1-4EC0-895D-F0FF48CADC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696068"/>
      </p:ext>
    </p:extLst>
  </p:cSld>
  <p:clrMapOvr>
    <a:masterClrMapping/>
  </p:clrMapOvr>
  <p:transition advClick="0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B41EA-4922-41F1-B365-F4DA28B3F5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771703"/>
      </p:ext>
    </p:extLst>
  </p:cSld>
  <p:clrMapOvr>
    <a:masterClrMapping/>
  </p:clrMapOvr>
  <p:transition advClick="0"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EC3A1478-1EC0-4621-A12E-750CCE8414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advClick="0" advTm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42900"/>
            <a:ext cx="8229600" cy="857250"/>
          </a:xfrm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严贡生</a:t>
            </a:r>
            <a:endParaRPr lang="zh-CN" altLang="en-US" b="1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152400" y="882540"/>
            <a:ext cx="5943600" cy="28956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主要情节</a:t>
            </a:r>
            <a:endParaRPr lang="en-US" altLang="zh-CN" sz="28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抢夺王小二家的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猪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，强要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黄梦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统利钱，畏罪潜逃。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假装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发病，用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几片云片糕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设圈套，后说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船艄公吃的是他的名贵的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药物，要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把船家送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到衙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里问罪，赖了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船钱。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侵吞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同胞兄弟的家产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，硬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不承认赵氏已经扶正的事实，把赵氏赶到厢房去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住。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他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的弟弟严监生病死，临死前也不见严贡生来询问、关心；直到严监生死后“过了三四日”，才见“严大老官”“ 从省里科举了回来”。</a:t>
            </a:r>
          </a:p>
          <a:p>
            <a:pPr eaLnBrk="1" hangingPunct="1"/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>
          <a:xfrm>
            <a:off x="5943600" y="808126"/>
            <a:ext cx="2891533" cy="2963863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人物形象</a:t>
            </a:r>
            <a:endParaRPr lang="en-US" altLang="zh-CN" sz="28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霸道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六亲不认、无赖无耻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无恶不作、欺压百姓、横暴贪婪</a:t>
            </a:r>
          </a:p>
          <a:p>
            <a:pPr eaLnBrk="1" hangingPunct="1"/>
            <a:endParaRPr lang="zh-CN" altLang="en-US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Picture 3" descr="C:\Users\Soloman\Desktop\未标题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05985">
            <a:off x="434975" y="415925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044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42900"/>
            <a:ext cx="8229600" cy="857250"/>
          </a:xfrm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严监生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152400" y="882540"/>
            <a:ext cx="5854097" cy="28956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主要情节</a:t>
            </a:r>
            <a:endParaRPr lang="en-US" altLang="zh-CN" sz="28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临死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之时，伸着两个指头，总不肯断气，只等赵氏挑掉一茎灯草后才没了气。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>
          <a:xfrm>
            <a:off x="5791200" y="808126"/>
            <a:ext cx="3043933" cy="2963863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人物形象</a:t>
            </a:r>
            <a:endParaRPr lang="en-US" altLang="zh-CN" sz="28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家财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万贯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吝啬小气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胆小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Picture 3" descr="C:\Users\Soloman\Desktop\未标题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05985">
            <a:off x="434975" y="415925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143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</TotalTime>
  <Words>179</Words>
  <Application>Microsoft Office PowerPoint</Application>
  <PresentationFormat>全屏显示(16:9)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楷体</vt:lpstr>
      <vt:lpstr>宋体</vt:lpstr>
      <vt:lpstr>Arial</vt:lpstr>
      <vt:lpstr>Calibri</vt:lpstr>
      <vt:lpstr>Office 主题</vt:lpstr>
      <vt:lpstr>严贡生</vt:lpstr>
      <vt:lpstr>严监生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经鑫</cp:lastModifiedBy>
  <cp:revision>134</cp:revision>
  <cp:lastPrinted>1601-01-01T00:00:00Z</cp:lastPrinted>
  <dcterms:created xsi:type="dcterms:W3CDTF">2019-03-06T12:23:06Z</dcterms:created>
  <dcterms:modified xsi:type="dcterms:W3CDTF">2020-03-31T04:15:00Z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