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55" r:id="rId2"/>
    <p:sldId id="310" r:id="rId3"/>
    <p:sldId id="324" r:id="rId4"/>
    <p:sldId id="327" r:id="rId5"/>
    <p:sldId id="297" r:id="rId6"/>
    <p:sldId id="268" r:id="rId7"/>
    <p:sldId id="26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5F4C4-550C-474C-A68E-069820B74E5B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2F08F-41BF-42D1-8FB8-FE849D840E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（三）赏手法。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常用的表现手法有：移步换景法、定点特写、远景与近景、白描手法、借景抒情、托物言志、正侧结合、虚实相映、动与静的关系、对比与衬托、人物描写方法、表达方式的运用、详略安排、论证方法等等，这些方面我们要仔细辨析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《三峡》写山——正、侧面描写相结合，从俯视、仰视不同的视角。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写水——从夏、春冬、秋不同的季节来写三峡水的不同特点。夏季正、侧面描写相结合，春冬动静结合，秋主要从听觉角度来描写。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《小石潭记》在描写景物时开篇运用了移步换景法，紧接聚焦于潭水进行定点特写。描写水时正侧面描写相结合，既正面写水清，又通过写游鱼侧面衬托水清。写鱼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2F08F-41BF-42D1-8FB8-FE849D840E3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40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5989E-9DD3-465A-8D6B-A2C56B36AC2E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-790451" y="339502"/>
            <a:ext cx="99344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493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初中语文课内文言文阅读专题指导</a:t>
            </a:r>
            <a:endParaRPr kumimoji="0" lang="zh-CN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  <p:pic>
        <p:nvPicPr>
          <p:cNvPr id="4" name="图片 3" descr="微信图片_2020031420590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75806"/>
            <a:ext cx="9144000" cy="20676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923678"/>
            <a:ext cx="9144000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三、内容主旨的理解与概括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2123728" y="1545636"/>
            <a:ext cx="2088232" cy="81009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概括内容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理解主旨</a:t>
            </a:r>
          </a:p>
        </p:txBody>
      </p:sp>
      <p:sp>
        <p:nvSpPr>
          <p:cNvPr id="6" name="横卷形 5"/>
          <p:cNvSpPr/>
          <p:nvPr/>
        </p:nvSpPr>
        <p:spPr>
          <a:xfrm>
            <a:off x="5724128" y="2031690"/>
            <a:ext cx="1728192" cy="81009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把握情感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明确主旨</a:t>
            </a:r>
          </a:p>
        </p:txBody>
      </p:sp>
      <p:sp>
        <p:nvSpPr>
          <p:cNvPr id="8" name="横卷形 7"/>
          <p:cNvSpPr/>
          <p:nvPr/>
        </p:nvSpPr>
        <p:spPr>
          <a:xfrm>
            <a:off x="5724128" y="843558"/>
            <a:ext cx="1728192" cy="756084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概括内容 理清思路</a:t>
            </a:r>
          </a:p>
        </p:txBody>
      </p:sp>
      <p:cxnSp>
        <p:nvCxnSpPr>
          <p:cNvPr id="10" name="直接箭头连接符 9"/>
          <p:cNvCxnSpPr>
            <a:stCxn id="4" idx="3"/>
            <a:endCxn id="8" idx="1"/>
          </p:cNvCxnSpPr>
          <p:nvPr/>
        </p:nvCxnSpPr>
        <p:spPr>
          <a:xfrm flipV="1">
            <a:off x="4211960" y="1221600"/>
            <a:ext cx="1512168" cy="729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6" idx="1"/>
          </p:cNvCxnSpPr>
          <p:nvPr/>
        </p:nvCxnSpPr>
        <p:spPr>
          <a:xfrm>
            <a:off x="4211960" y="1950681"/>
            <a:ext cx="1512168" cy="486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横卷形 8"/>
          <p:cNvSpPr/>
          <p:nvPr/>
        </p:nvSpPr>
        <p:spPr>
          <a:xfrm>
            <a:off x="2123728" y="2679762"/>
            <a:ext cx="2016224" cy="81009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人、事、景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、情、理</a:t>
            </a:r>
          </a:p>
        </p:txBody>
      </p:sp>
      <p:sp>
        <p:nvSpPr>
          <p:cNvPr id="12" name="上下箭头 11"/>
          <p:cNvSpPr/>
          <p:nvPr/>
        </p:nvSpPr>
        <p:spPr>
          <a:xfrm>
            <a:off x="3275857" y="2301720"/>
            <a:ext cx="45719" cy="4320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5486"/>
            <a:ext cx="8712968" cy="494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3478"/>
            <a:ext cx="8640959" cy="480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251520" y="0"/>
            <a:ext cx="889248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indent="266700" fontAlgn="base">
              <a:spcBef>
                <a:spcPct val="0"/>
              </a:spcBef>
              <a:spcAft>
                <a:spcPct val="0"/>
              </a:spcAft>
              <a:tabLst>
                <a:tab pos="1403350" algn="l"/>
              </a:tabLs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《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曹刿论战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》</a:t>
            </a:r>
            <a:endParaRPr lang="en-US" altLang="zh-CN" sz="24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3350" algn="l"/>
              </a:tabLs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1.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下面对文章的理解和分析不正确的一项是（    ）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3350" algn="l"/>
              </a:tabLs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A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、第一段主要写了曹刿与鲁庄公的对话，说明政治上取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Arial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3350" algn="l"/>
              </a:tabLs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Arial" pitchFamily="34" charset="0"/>
              </a:rPr>
              <a:t>    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信于民是作战的先决条件。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3350" algn="l"/>
              </a:tabLs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B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、第二段两次写“未可”“可矣”表现了曹刿善于掌握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Arial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3350" algn="l"/>
              </a:tabLs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Arial" pitchFamily="34" charset="0"/>
              </a:rPr>
              <a:t>    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战机，写“齐师败绩”“遂逐齐师”证明了曹刿决断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Arial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3350" algn="l"/>
              </a:tabLs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Arial" pitchFamily="34" charset="0"/>
              </a:rPr>
              <a:t>    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的正确。 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3350" algn="l"/>
              </a:tabLs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C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、“彼竭我盈”中“竭”和“盈”意思相对，揭示了敌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Arial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3350" algn="l"/>
              </a:tabLs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Arial" pitchFamily="34" charset="0"/>
              </a:rPr>
              <a:t>    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我双方士气的对比。“彼竭我盈”之时正是反攻的有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Arial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3350" algn="l"/>
              </a:tabLs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Arial" pitchFamily="34" charset="0"/>
              </a:rPr>
              <a:t>    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利时机。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3350" algn="l"/>
              </a:tabLs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D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、本文刻画人物精炼传神，如“公将鼓之”“公将驰之”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Arial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3350" algn="l"/>
              </a:tabLs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Arial" pitchFamily="34" charset="0"/>
              </a:rPr>
              <a:t>    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仅仅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8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个字就刻画出了鲁庄公急于求成、轻率寡谋的特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Arial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3350" algn="l"/>
              </a:tabLs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Arial" pitchFamily="34" charset="0"/>
              </a:rPr>
              <a:t>    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Arial" pitchFamily="34" charset="0"/>
              </a:rPr>
              <a:t>点，充分说明了他是个昏君。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76256" y="33950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-2412776" y="0"/>
            <a:ext cx="8229600" cy="1063229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1520" y="411510"/>
            <a:ext cx="864096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                 </a:t>
            </a:r>
            <a:r>
              <a:rPr lang="zh-CN" altLang="zh-CN" sz="2800" b="1" dirty="0">
                <a:latin typeface="楷体" pitchFamily="49" charset="-122"/>
                <a:ea typeface="楷体" pitchFamily="49" charset="-122"/>
              </a:rPr>
              <a:t>《送东阳马生序》</a:t>
            </a:r>
          </a:p>
          <a:p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下面对文章的分析不正确的一项是（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）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A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、文章开篇即点出“家贫”和“嗜学”的矛盾处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境，由此引出求学的艰难。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B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、文中将富家子弟的奢华和作者的贫寒加以对比，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表现了作者求学意志的坚定。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C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、作者写这篇文章的目的，是为了向人们展示自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己成长之路的曲折与艰辛。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D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、作者通过亲身经历表明：知识的积累，精神的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充实，是学子读书的必备条件。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8184" y="84355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87624" y="0"/>
            <a:ext cx="8229600" cy="1063229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03040" y="585723"/>
            <a:ext cx="864096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                  </a:t>
            </a:r>
            <a:r>
              <a:rPr lang="zh-CN" altLang="zh-CN" sz="2800" b="1" dirty="0">
                <a:latin typeface="楷体" pitchFamily="49" charset="-122"/>
                <a:ea typeface="楷体" pitchFamily="49" charset="-122"/>
              </a:rPr>
              <a:t>《出师表》</a:t>
            </a:r>
          </a:p>
          <a:p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下列对文章内容的理解，不正确的一项是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(     )</a:t>
            </a:r>
            <a:endParaRPr lang="zh-CN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    A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、在执法方面，诸葛亮主张惩罚“作奸犯科者”，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奖赏“为忠善者”。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    B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、作者列举宫中府中的事例，突出郭攸之等人的忠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诚，希望后主广开言路。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     C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、选文提及先帝“痛恨于桓、灵”，意在劝勉后主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亲贤远佞，使汉室兴隆。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    D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、作者在文末叙写个人经历，是为了感念先帝的知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遇之恩，表明自己的忠心。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0272" y="1040418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779</Words>
  <Application>Microsoft Office PowerPoint</Application>
  <PresentationFormat>全屏显示(16:9)</PresentationFormat>
  <Paragraphs>52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 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254</cp:revision>
  <dcterms:created xsi:type="dcterms:W3CDTF">2020-03-14T01:49:34Z</dcterms:created>
  <dcterms:modified xsi:type="dcterms:W3CDTF">2020-03-17T11:56:29Z</dcterms:modified>
</cp:coreProperties>
</file>