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1" r:id="rId3"/>
    <p:sldId id="340" r:id="rId4"/>
    <p:sldId id="307" r:id="rId5"/>
    <p:sldId id="274" r:id="rId6"/>
    <p:sldId id="338" r:id="rId7"/>
    <p:sldId id="293" r:id="rId8"/>
    <p:sldId id="320" r:id="rId9"/>
    <p:sldId id="278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5F4C4-550C-474C-A68E-069820B74E5B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2F08F-41BF-42D1-8FB8-FE849D840E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2F08F-41BF-42D1-8FB8-FE849D840E3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0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-790451" y="339502"/>
            <a:ext cx="99344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493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初中语文课内文言文阅读专题指导</a:t>
            </a:r>
            <a:endParaRPr kumimoji="0" lang="zh-CN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  <p:pic>
        <p:nvPicPr>
          <p:cNvPr id="4" name="图片 3" descr="微信图片_2020031420590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75806"/>
            <a:ext cx="9144000" cy="20676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923678"/>
            <a:ext cx="9144000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二、文言句式的了解与判断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1907704" y="2067694"/>
            <a:ext cx="2088232" cy="972108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文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言句式</a:t>
            </a:r>
            <a:endParaRPr lang="zh-CN" alt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横卷形 4"/>
          <p:cNvSpPr/>
          <p:nvPr/>
        </p:nvSpPr>
        <p:spPr>
          <a:xfrm>
            <a:off x="5292080" y="3651870"/>
            <a:ext cx="1584176" cy="756084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被动句</a:t>
            </a:r>
          </a:p>
        </p:txBody>
      </p:sp>
      <p:sp>
        <p:nvSpPr>
          <p:cNvPr id="6" name="横卷形 5"/>
          <p:cNvSpPr/>
          <p:nvPr/>
        </p:nvSpPr>
        <p:spPr>
          <a:xfrm>
            <a:off x="5292080" y="2787774"/>
            <a:ext cx="1584176" cy="81009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倒装句</a:t>
            </a:r>
          </a:p>
        </p:txBody>
      </p:sp>
      <p:sp>
        <p:nvSpPr>
          <p:cNvPr id="7" name="横卷形 6"/>
          <p:cNvSpPr/>
          <p:nvPr/>
        </p:nvSpPr>
        <p:spPr>
          <a:xfrm>
            <a:off x="5292080" y="1851670"/>
            <a:ext cx="1584176" cy="81009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判断句</a:t>
            </a:r>
            <a:endParaRPr lang="zh-CN" altLang="zh-C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横卷形 7"/>
          <p:cNvSpPr/>
          <p:nvPr/>
        </p:nvSpPr>
        <p:spPr>
          <a:xfrm>
            <a:off x="5292080" y="915566"/>
            <a:ext cx="1584176" cy="756084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省略句</a:t>
            </a:r>
          </a:p>
        </p:txBody>
      </p:sp>
      <p:cxnSp>
        <p:nvCxnSpPr>
          <p:cNvPr id="10" name="直接箭头连接符 9"/>
          <p:cNvCxnSpPr>
            <a:stCxn id="4" idx="3"/>
          </p:cNvCxnSpPr>
          <p:nvPr/>
        </p:nvCxnSpPr>
        <p:spPr>
          <a:xfrm flipV="1">
            <a:off x="3995936" y="1419622"/>
            <a:ext cx="1224136" cy="113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7" idx="1"/>
          </p:cNvCxnSpPr>
          <p:nvPr/>
        </p:nvCxnSpPr>
        <p:spPr>
          <a:xfrm flipV="1">
            <a:off x="3995936" y="2256715"/>
            <a:ext cx="1296144" cy="297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6" idx="1"/>
          </p:cNvCxnSpPr>
          <p:nvPr/>
        </p:nvCxnSpPr>
        <p:spPr>
          <a:xfrm>
            <a:off x="3995936" y="2553748"/>
            <a:ext cx="1296144" cy="639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3"/>
            <a:endCxn id="5" idx="1"/>
          </p:cNvCxnSpPr>
          <p:nvPr/>
        </p:nvCxnSpPr>
        <p:spPr>
          <a:xfrm>
            <a:off x="3995936" y="2553748"/>
            <a:ext cx="1296144" cy="1476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59582"/>
            <a:ext cx="842493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483768" y="357504"/>
            <a:ext cx="3272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（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省略句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1" y="249492"/>
            <a:ext cx="38779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600075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（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二</a:t>
            </a:r>
            <a:r>
              <a:rPr lang="zh-CN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判断句</a:t>
            </a:r>
            <a:endParaRPr lang="zh-CN" altLang="zh-C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7574"/>
            <a:ext cx="8280920" cy="3934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539552" y="915566"/>
            <a:ext cx="784887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00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文言文中为了强调和出于某种习惯，有些句子成份倒置了，或提前，或置后，我们称之为倒装句。我们常见的倒装句有：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宾语前置、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介词短语后置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。  </a:t>
            </a:r>
            <a:endParaRPr lang="en-US" altLang="zh-CN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lvl="0" indent="6000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如：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弗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之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怠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弗怠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之</a:t>
            </a:r>
            <a:endParaRPr lang="en-US" altLang="zh-CN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lvl="0" indent="6000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何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以战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以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何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战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lvl="0" indent="6000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躬耕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于南阳       于南阳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躬耕</a:t>
            </a:r>
            <a:endParaRPr lang="en-US" altLang="zh-CN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lvl="0" indent="6000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                 </a:t>
            </a:r>
          </a:p>
          <a:p>
            <a:pPr lvl="0" indent="6000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latin typeface="楷体" pitchFamily="49" charset="-122"/>
                <a:ea typeface="楷体" pitchFamily="49" charset="-122"/>
                <a:cs typeface="宋体" pitchFamily="2" charset="-122"/>
              </a:rPr>
              <a:t>       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600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207680"/>
            <a:ext cx="4860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600075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（三）倒装句</a:t>
            </a:r>
            <a:endParaRPr lang="zh-CN" altLang="zh-C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5DC4C50-F4FE-4348-AA26-FE1ABB112B39}"/>
              </a:ext>
            </a:extLst>
          </p:cNvPr>
          <p:cNvCxnSpPr/>
          <p:nvPr/>
        </p:nvCxnSpPr>
        <p:spPr>
          <a:xfrm>
            <a:off x="3347864" y="2931790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3F6C42D-7E1C-4941-AFCD-13855FD2D64A}"/>
              </a:ext>
            </a:extLst>
          </p:cNvPr>
          <p:cNvCxnSpPr/>
          <p:nvPr/>
        </p:nvCxnSpPr>
        <p:spPr>
          <a:xfrm>
            <a:off x="3347864" y="3507854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604EB4F-948E-4C3D-9791-709B1DE9C719}"/>
              </a:ext>
            </a:extLst>
          </p:cNvPr>
          <p:cNvCxnSpPr>
            <a:cxnSpLocks/>
          </p:cNvCxnSpPr>
          <p:nvPr/>
        </p:nvCxnSpPr>
        <p:spPr>
          <a:xfrm>
            <a:off x="3911241" y="4011910"/>
            <a:ext cx="948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7212F4-C539-474B-A311-050837A9409C}"/>
              </a:ext>
            </a:extLst>
          </p:cNvPr>
          <p:cNvSpPr/>
          <p:nvPr/>
        </p:nvSpPr>
        <p:spPr>
          <a:xfrm>
            <a:off x="611560" y="1203598"/>
            <a:ext cx="8208912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000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另外还有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主谓倒装、定语后置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的情况</a:t>
            </a:r>
            <a:endParaRPr lang="en-US" altLang="zh-CN" sz="24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lvl="0" indent="6000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如：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甚矣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，汝之不惠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汝之不惠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甚矣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 lvl="0" indent="6000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居庙堂之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高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则忧其民        居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高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庙堂则忧其民 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DD5CA90-6450-4425-BA82-5FBE7946D06E}"/>
              </a:ext>
            </a:extLst>
          </p:cNvPr>
          <p:cNvSpPr txBox="1"/>
          <p:nvPr/>
        </p:nvSpPr>
        <p:spPr>
          <a:xfrm>
            <a:off x="1979712" y="351696"/>
            <a:ext cx="4860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600075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（三）倒装句</a:t>
            </a:r>
            <a:endParaRPr lang="zh-CN" altLang="zh-C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6947B6-9A36-4512-8CA5-0E7405C46167}"/>
              </a:ext>
            </a:extLst>
          </p:cNvPr>
          <p:cNvSpPr/>
          <p:nvPr/>
        </p:nvSpPr>
        <p:spPr>
          <a:xfrm>
            <a:off x="395536" y="3435846"/>
            <a:ext cx="8496944" cy="1284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技巧点拨：</a:t>
            </a:r>
            <a:r>
              <a:rPr lang="zh-CN" altLang="zh-CN" sz="2800" b="1" dirty="0">
                <a:latin typeface="楷体" pitchFamily="49" charset="-122"/>
                <a:ea typeface="楷体" pitchFamily="49" charset="-122"/>
              </a:rPr>
              <a:t>依据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现代语法</a:t>
            </a:r>
            <a:r>
              <a:rPr lang="zh-CN" altLang="zh-CN" sz="2800" b="1" dirty="0">
                <a:latin typeface="楷体" pitchFamily="49" charset="-122"/>
                <a:ea typeface="楷体" pitchFamily="49" charset="-122"/>
              </a:rPr>
              <a:t>句子的基本成分对文言句式进行梳理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8E4B888-8448-4E98-B9E2-A7F68F7CF46D}"/>
              </a:ext>
            </a:extLst>
          </p:cNvPr>
          <p:cNvCxnSpPr>
            <a:cxnSpLocks/>
          </p:cNvCxnSpPr>
          <p:nvPr/>
        </p:nvCxnSpPr>
        <p:spPr>
          <a:xfrm>
            <a:off x="4211960" y="213970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C6F2867-40C5-4CAC-A211-EF8F2DA8AF99}"/>
              </a:ext>
            </a:extLst>
          </p:cNvPr>
          <p:cNvCxnSpPr>
            <a:cxnSpLocks/>
          </p:cNvCxnSpPr>
          <p:nvPr/>
        </p:nvCxnSpPr>
        <p:spPr>
          <a:xfrm>
            <a:off x="4716016" y="2643758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73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323528" y="296946"/>
            <a:ext cx="8604448" cy="551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3350" algn="l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(</a:t>
            </a:r>
            <a:r>
              <a:rPr kumimoji="0" lang="zh-CN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四）被动句</a:t>
            </a:r>
            <a:endParaRPr kumimoji="0" lang="zh-CN" sz="4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1333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文言文中的被动句一般不用介词“被”来表示，而是借用其他的介词来表示，常见的有以下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两种：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1333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1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.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用介词“于”引进行为的主动者。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1333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 如：闻之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于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宋君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1333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2.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用“为”“为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……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所”表示被动。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1333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 如：岂能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为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暴涨携之去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lvl="0" indent="13335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  还有一种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无任何标志的被动句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，这种句子我们可根据上下文意思补出被动词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  <a:p>
            <a:pPr lvl="0" indent="13335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  如：帝感其诚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 lvl="0" indent="133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800" dirty="0"/>
          </a:p>
          <a:p>
            <a:pPr lvl="0" indent="13335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555526"/>
            <a:ext cx="7776864" cy="3407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学法指导：</a:t>
            </a:r>
            <a:endParaRPr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文言句式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的考查从某种程度上，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考查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了学生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对语法知识的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掌握情况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。我们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只有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掌握句子的基本成分，依据句子的基本成分对文言句式进行梳理，就可以准确判断出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特殊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文言句式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的类型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了。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323528" y="817208"/>
            <a:ext cx="882047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、下面选文中句子是省略句的是（    ）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A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、余幼时即嗜学        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B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、又患无硕师名人与游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C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、穷冬烈风，大雪深数尺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D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、盖余之勤且艰若此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、下列句子不是倒装句的一项是（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）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A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夫战，勇气也        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B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奉命于危难之间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C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战于长勺             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D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、咨臣以当世之事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3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、下列句子不是判断句的一项是（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） 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A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夫大国，难测也          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Arial" pitchFamily="34" charset="0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B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此诚危急存亡之秋也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C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、故天将降大任于是人也  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D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非天质之卑，则心不若余之专耳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3335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实战演练</a:t>
            </a:r>
            <a:r>
              <a:rPr lang="zh-CN" altLang="zh-CN" sz="4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：</a:t>
            </a:r>
            <a:endParaRPr lang="zh-CN" altLang="zh-CN" sz="4000" dirty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84355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923678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8104" y="300379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479</Words>
  <Application>Microsoft Office PowerPoint</Application>
  <PresentationFormat>全屏显示(16:9)</PresentationFormat>
  <Paragraphs>48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楷体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meng fanyun</cp:lastModifiedBy>
  <cp:revision>261</cp:revision>
  <dcterms:created xsi:type="dcterms:W3CDTF">2020-03-14T01:49:34Z</dcterms:created>
  <dcterms:modified xsi:type="dcterms:W3CDTF">2020-03-19T08:05:34Z</dcterms:modified>
</cp:coreProperties>
</file>