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5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8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5C57-34CD-0746-85AF-2A533918D44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7932-D759-EA46-8F67-E286C7F8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d_cloud_H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113" y="539425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459" y="415807"/>
            <a:ext cx="3158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Good email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6" name="Picture 5" descr="word_cloud_sp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740317"/>
            <a:ext cx="6199908" cy="6199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4859" y="568207"/>
            <a:ext cx="1260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spam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6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InesdeSantiago User</dc:creator>
  <cp:lastModifiedBy>InesdeSantiago User</cp:lastModifiedBy>
  <cp:revision>1</cp:revision>
  <dcterms:created xsi:type="dcterms:W3CDTF">2015-02-26T14:45:19Z</dcterms:created>
  <dcterms:modified xsi:type="dcterms:W3CDTF">2015-02-26T14:48:37Z</dcterms:modified>
</cp:coreProperties>
</file>