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9" r:id="rId7"/>
    <p:sldId id="270" r:id="rId8"/>
    <p:sldId id="265" r:id="rId9"/>
    <p:sldId id="266" r:id="rId10"/>
    <p:sldId id="271" r:id="rId11"/>
    <p:sldId id="272" r:id="rId12"/>
    <p:sldId id="264" r:id="rId13"/>
    <p:sldId id="27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FC8-FA06-4FD8-8430-39945AAECB6D}" type="datetimeFigureOut">
              <a:rPr lang="de-DE" smtClean="0"/>
              <a:pPr/>
              <a:t>12.08.2019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BF3C-A5A8-4CEE-BB78-0FC399E7540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order" TargetMode="External"/><Relationship Id="rId2" Type="http://schemas.openxmlformats.org/officeDocument/2006/relationships/hyperlink" Target="http://localhost:3000/produ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</a:t>
            </a:r>
            <a:r>
              <a:rPr lang="de-DE" dirty="0" smtClean="0"/>
              <a:t>: Shop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66" y="1052736"/>
            <a:ext cx="2627784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6129" y="2276872"/>
            <a:ext cx="2592288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9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Product Details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Books | Movies | Music 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69657" y="2420888"/>
            <a:ext cx="103282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504" y="3429000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 x </a:t>
            </a:r>
            <a:r>
              <a:rPr lang="de-DE" b="1" dirty="0" smtClean="0"/>
              <a:t>Product Name:  150€</a:t>
            </a:r>
            <a:endParaRPr lang="de-D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5536" y="558924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528" y="580526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     Total</a:t>
            </a:r>
            <a:r>
              <a:rPr lang="de-DE" b="1" dirty="0" smtClean="0"/>
              <a:t>:  150€</a:t>
            </a:r>
            <a:endParaRPr lang="de-DE" b="1" dirty="0"/>
          </a:p>
        </p:txBody>
      </p:sp>
      <p:sp>
        <p:nvSpPr>
          <p:cNvPr id="28" name="Rectangle 27"/>
          <p:cNvSpPr/>
          <p:nvPr/>
        </p:nvSpPr>
        <p:spPr>
          <a:xfrm>
            <a:off x="514838" y="6237312"/>
            <a:ext cx="16088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Buy Now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9552" y="3850415"/>
            <a:ext cx="16088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252028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2520280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9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Product Details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Books | Movies | Music 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395536" y="3212976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smtClean="0"/>
              <a:t>Thanks  for your purchase!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de-DE" dirty="0" smtClean="0"/>
              <a:t>1. Starte Postman und erstelle 3 Requests “loadProducts“, “loadProductsByCategorie“ und “postOrder“.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2. </a:t>
            </a:r>
            <a:r>
              <a:rPr lang="de-DE" dirty="0" smtClean="0"/>
              <a:t>Modifiziere die Requests aus 1.) entsprechend den folgenden URLs und ggfalls. Parametern: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None/>
            </a:pPr>
            <a:r>
              <a:rPr lang="de-DE" sz="2900" dirty="0" smtClean="0"/>
              <a:t>loadProducts: GET </a:t>
            </a:r>
            <a:r>
              <a:rPr lang="de-DE" sz="2900" dirty="0" smtClean="0">
                <a:hlinkClick r:id="rId2"/>
              </a:rPr>
              <a:t>http://localhost:3000/products</a:t>
            </a:r>
            <a:endParaRPr lang="de-DE" sz="2900" dirty="0" smtClean="0"/>
          </a:p>
          <a:p>
            <a:pPr marL="514350" indent="-514350">
              <a:buNone/>
            </a:pPr>
            <a:r>
              <a:rPr lang="de-DE" sz="2900" dirty="0" smtClean="0"/>
              <a:t>loadProductsByDetail: GET </a:t>
            </a:r>
            <a:r>
              <a:rPr lang="de-DE" sz="2900" dirty="0" smtClean="0">
                <a:hlinkClick r:id="rId2"/>
              </a:rPr>
              <a:t>http</a:t>
            </a:r>
            <a:r>
              <a:rPr lang="de-DE" sz="2900" dirty="0" smtClean="0">
                <a:hlinkClick r:id="rId2"/>
              </a:rPr>
              <a:t>://localhost:3000/products</a:t>
            </a:r>
            <a:r>
              <a:rPr lang="de-DE" sz="2900" dirty="0" smtClean="0"/>
              <a:t>?category=Movies</a:t>
            </a:r>
          </a:p>
          <a:p>
            <a:pPr marL="514350" indent="-514350">
              <a:buNone/>
            </a:pPr>
            <a:r>
              <a:rPr lang="de-DE" sz="2900" dirty="0" smtClean="0"/>
              <a:t>postOrder: POST </a:t>
            </a:r>
            <a:r>
              <a:rPr lang="de-DE" sz="2900" dirty="0" smtClean="0">
                <a:hlinkClick r:id="rId3"/>
              </a:rPr>
              <a:t>http://localhost:3000/order</a:t>
            </a:r>
            <a:endParaRPr lang="de-DE" sz="2900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3. Analysiere die Antworten, welche Du bei Postman zurückbekommst. </a:t>
            </a:r>
            <a:r>
              <a:rPr lang="de-DE" dirty="0" smtClean="0"/>
              <a:t>Entnehme v.a.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daraus, welchen Body Du bei postOrder senden musst, um einen Order im System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anzulegen.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4. </a:t>
            </a:r>
            <a:r>
              <a:rPr lang="de-DE" dirty="0" smtClean="0"/>
              <a:t>Erweitere Deinen Shop mit Fetch und AsyncAwait: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- </a:t>
            </a:r>
            <a:r>
              <a:rPr lang="de-DE" dirty="0" smtClean="0"/>
              <a:t>Lade alle Produkt-Informationen mit Hilfe eines Fetch-Aufrufs ähnlich wie bei loadProducts, stelle die Thumbnails entsprechend dar sowie die Produkt-Details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- </a:t>
            </a:r>
            <a:r>
              <a:rPr lang="de-DE" dirty="0" smtClean="0"/>
              <a:t>Lade alle Product-Informationen abhängig von der Kategorie mit Hilfe eines Fetch-Aufrufs ähnlich wie loadProductsByDetail</a:t>
            </a:r>
          </a:p>
          <a:p>
            <a:pPr>
              <a:buNone/>
            </a:pPr>
            <a:r>
              <a:rPr lang="de-DE" dirty="0" smtClean="0"/>
              <a:t>	- Platziere einen Order über postOrder, wenn der Nutzer abschließend kauft. Dieser soll ähnlich strukturiert sein wie der Aufruf von postOrder</a:t>
            </a:r>
            <a:endParaRPr lang="de-DE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Hilfreiches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Kann ganz hilfreich sein</a:t>
            </a:r>
            <a:endParaRPr lang="de-DE" dirty="0" smtClean="0"/>
          </a:p>
          <a:p>
            <a:pPr lvl="1"/>
            <a:r>
              <a:rPr lang="de-DE" dirty="0" smtClean="0"/>
              <a:t>Delegateexample.html </a:t>
            </a:r>
            <a:r>
              <a:rPr lang="de-DE" dirty="0" smtClean="0"/>
              <a:t>– </a:t>
            </a:r>
            <a:r>
              <a:rPr lang="de-DE" dirty="0" smtClean="0"/>
              <a:t>Klick Events für Elemente, die dem DOM-Tree dynamisch hinzugefügt wurden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de-DE" dirty="0" smtClean="0"/>
              <a:t>1 – </a:t>
            </a:r>
            <a:r>
              <a:rPr lang="de-DE" dirty="0" smtClean="0"/>
              <a:t>Den letzten Stand von github.com/foobaroo/fbw14 pullen </a:t>
            </a:r>
          </a:p>
          <a:p>
            <a:pPr marL="514350" indent="-514350">
              <a:buNone/>
            </a:pPr>
            <a:r>
              <a:rPr lang="de-DE" dirty="0" smtClean="0"/>
              <a:t>	</a:t>
            </a:r>
            <a:r>
              <a:rPr lang="de-DE" dirty="0" smtClean="0"/>
              <a:t>oder klonen.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/>
              <a:t>2 – </a:t>
            </a:r>
            <a:r>
              <a:rPr lang="de-DE" dirty="0" smtClean="0"/>
              <a:t>Kopiere den Ordner </a:t>
            </a:r>
            <a:r>
              <a:rPr lang="de-DE" dirty="0" smtClean="0"/>
              <a:t>/</a:t>
            </a:r>
            <a:r>
              <a:rPr lang="de-DE" dirty="0" smtClean="0"/>
              <a:t>javascript/projekte in Deinen lokalen Desktop Ordner.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/>
              <a:t>3 – </a:t>
            </a:r>
            <a:r>
              <a:rPr lang="de-DE" dirty="0" smtClean="0"/>
              <a:t>Gehe zu Deinem Desktop/shop und führe folgenden Befehl aus </a:t>
            </a:r>
            <a:r>
              <a:rPr lang="de-DE" b="1" dirty="0" smtClean="0"/>
              <a:t>npm install</a:t>
            </a:r>
          </a:p>
          <a:p>
            <a:pPr marL="514350" indent="-514350">
              <a:buNone/>
            </a:pPr>
            <a:r>
              <a:rPr lang="de-DE" dirty="0" smtClean="0"/>
              <a:t>4 – </a:t>
            </a:r>
            <a:r>
              <a:rPr lang="de-DE" dirty="0" smtClean="0"/>
              <a:t>Nachdem die Installation abgeschlossen ist, führe folgenden Befehl aus: </a:t>
            </a:r>
            <a:r>
              <a:rPr lang="de-DE" b="1" dirty="0" smtClean="0"/>
              <a:t>node </a:t>
            </a:r>
            <a:r>
              <a:rPr lang="de-DE" b="1" dirty="0" smtClean="0"/>
              <a:t>server.js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/>
              <a:t>5 – </a:t>
            </a:r>
            <a:r>
              <a:rPr lang="de-DE" dirty="0" smtClean="0"/>
              <a:t>Gehe zu Deinem Browser und öffne </a:t>
            </a:r>
            <a:r>
              <a:rPr lang="de-DE" dirty="0" smtClean="0"/>
              <a:t>http</a:t>
            </a:r>
            <a:r>
              <a:rPr lang="de-DE" dirty="0" smtClean="0"/>
              <a:t>://localhost:3000 , </a:t>
            </a:r>
            <a:r>
              <a:rPr lang="de-DE" dirty="0" smtClean="0"/>
              <a:t>dort solltest Du eine leere Website sehen.</a:t>
            </a:r>
            <a:endParaRPr lang="de-DE" dirty="0" smtClean="0"/>
          </a:p>
          <a:p>
            <a:pPr marL="514350" indent="-514350">
              <a:buNone/>
            </a:pPr>
            <a:r>
              <a:rPr lang="de-DE" dirty="0" smtClean="0"/>
              <a:t>6 – </a:t>
            </a:r>
            <a:r>
              <a:rPr lang="de-DE" dirty="0" smtClean="0"/>
              <a:t>Gehe nun bitte in das Verzeichnis public</a:t>
            </a:r>
            <a:r>
              <a:rPr lang="de-DE" dirty="0" smtClean="0"/>
              <a:t>/ </a:t>
            </a:r>
            <a:r>
              <a:rPr lang="de-DE" dirty="0" smtClean="0"/>
              <a:t>und wirf einen Blick hinein. Dort siehst Du die </a:t>
            </a:r>
            <a:r>
              <a:rPr lang="de-DE" dirty="0" smtClean="0"/>
              <a:t>index.html and styles.css – </a:t>
            </a:r>
            <a:r>
              <a:rPr lang="de-DE" dirty="0" smtClean="0"/>
              <a:t>Das sind die Dateien mit denen Du arbeiten wirst.</a:t>
            </a:r>
            <a:endParaRPr lang="de-DE" dirty="0" smtClean="0"/>
          </a:p>
          <a:p>
            <a:pPr marL="514350" indent="-514350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de-DE" dirty="0" smtClean="0"/>
              <a:t>Implementiere das folgende Design. Beachte </a:t>
            </a:r>
          </a:p>
          <a:p>
            <a:pPr marL="514350" indent="-514350">
              <a:buNone/>
            </a:pPr>
            <a:r>
              <a:rPr lang="de-DE" dirty="0" smtClean="0"/>
              <a:t>dabei, dass es responsive sein soll. </a:t>
            </a:r>
            <a:r>
              <a:rPr lang="de-DE" dirty="0" smtClean="0"/>
              <a:t>Falls Du magst, </a:t>
            </a:r>
          </a:p>
          <a:p>
            <a:pPr marL="514350" indent="-514350">
              <a:buNone/>
            </a:pPr>
            <a:r>
              <a:rPr lang="de-DE" dirty="0" smtClean="0"/>
              <a:t>kannst Du Bootstrap verwenden.</a:t>
            </a:r>
            <a:endParaRPr lang="de-DE" dirty="0" smtClean="0"/>
          </a:p>
          <a:p>
            <a:pPr marL="514350" indent="-514350">
              <a:buNone/>
            </a:pPr>
            <a:endParaRPr lang="de-DE" dirty="0" smtClean="0"/>
          </a:p>
          <a:p>
            <a:pPr marL="514350" indent="-514350">
              <a:buNone/>
            </a:pPr>
            <a:r>
              <a:rPr lang="de-DE" b="1" u="sng" dirty="0" smtClean="0"/>
              <a:t>Beachte Folgendes:</a:t>
            </a:r>
            <a:endParaRPr lang="de-DE" b="1" u="sng" dirty="0"/>
          </a:p>
          <a:p>
            <a:pPr marL="514350" indent="-514350">
              <a:buFontTx/>
              <a:buChar char="-"/>
            </a:pPr>
            <a:r>
              <a:rPr lang="de-DE" dirty="0" smtClean="0"/>
              <a:t>Jedes Thumbnail-Bild ist 350x200 Pixel</a:t>
            </a:r>
            <a:endParaRPr lang="de-DE" dirty="0" smtClean="0"/>
          </a:p>
          <a:p>
            <a:pPr marL="514350" indent="-514350">
              <a:buFontTx/>
              <a:buChar char="-"/>
            </a:pPr>
            <a:r>
              <a:rPr lang="de-DE" dirty="0" smtClean="0"/>
              <a:t>Der Nutzer soll nach Beendigung von Aufgabe 1 frei herumnavigieren/-klicken können, ohne dass die Seite neugeladen werden muss. </a:t>
            </a:r>
          </a:p>
          <a:p>
            <a:pPr marL="914400" lvl="1" indent="-514350">
              <a:buFontTx/>
              <a:buChar char="-"/>
            </a:pPr>
            <a:r>
              <a:rPr lang="de-DE" dirty="0" smtClean="0"/>
              <a:t>Es sollen noch keine JSON-Daten vom Server geladen werden</a:t>
            </a:r>
            <a:endParaRPr lang="de-DE" dirty="0" smtClean="0"/>
          </a:p>
          <a:p>
            <a:pPr marL="514350" indent="-514350">
              <a:buNone/>
            </a:pPr>
            <a:endParaRPr lang="de-DE" dirty="0" smtClean="0"/>
          </a:p>
          <a:p>
            <a:pPr marL="514350" indent="-514350"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13" name="Rectangle 12"/>
          <p:cNvSpPr/>
          <p:nvPr/>
        </p:nvSpPr>
        <p:spPr>
          <a:xfrm>
            <a:off x="216834" y="2420888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Desktop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| Books | Movies | Music 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226806" y="3911759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85764" y="2424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95736" y="3915176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3104" y="2424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23076" y="3915176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02188" y="2420888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2160" y="3911759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177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80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Product </a:t>
            </a:r>
            <a:r>
              <a:rPr lang="de-DE" dirty="0" smtClean="0"/>
              <a:t>Details -&gt; Nachdem der Nutzer auf ein Thumbnail geklickt hat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| Books | Movies | Music 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226806" y="2420888"/>
            <a:ext cx="146487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1760" y="24208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u="sng" dirty="0" smtClean="0"/>
              <a:t>Product Name</a:t>
            </a:r>
          </a:p>
          <a:p>
            <a:endParaRPr lang="de-DE" dirty="0" smtClean="0"/>
          </a:p>
          <a:p>
            <a:r>
              <a:rPr lang="de-DE" dirty="0" smtClean="0"/>
              <a:t>Lorem ipsum dolor sit amet, consetetur sadipscing elitr, sed diam nonumy eirmod tempor invidunt ut labore et dolore magna aliquyam erat, sed diam voluptua. 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42930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100€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2555776" y="4797152"/>
            <a:ext cx="146487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 to Cart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177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Cart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63888" y="4293096"/>
            <a:ext cx="4320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4293096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Quantity: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846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Product </a:t>
            </a:r>
            <a:r>
              <a:rPr lang="de-DE" dirty="0" smtClean="0"/>
              <a:t>Details -&gt; Nachdem der Nutzer auf “Add To Cart“ (Productdetails) </a:t>
            </a:r>
          </a:p>
          <a:p>
            <a:r>
              <a:rPr lang="de-DE" dirty="0" smtClean="0"/>
              <a:t>	</a:t>
            </a:r>
            <a:r>
              <a:rPr lang="de-DE" dirty="0" smtClean="0"/>
              <a:t>		     “Cart“ geklickt hat.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| Books | Movies | Music 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177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Cart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539552" y="2420888"/>
            <a:ext cx="103282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552" y="3501008"/>
            <a:ext cx="103282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4581128"/>
            <a:ext cx="103282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79712" y="2636912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 x </a:t>
            </a:r>
            <a:r>
              <a:rPr lang="de-DE" b="1" dirty="0" smtClean="0"/>
              <a:t>Product Name:              150€</a:t>
            </a:r>
            <a:endParaRPr lang="de-DE" b="1" dirty="0"/>
          </a:p>
        </p:txBody>
      </p:sp>
      <p:sp>
        <p:nvSpPr>
          <p:cNvPr id="16" name="Rectangle 15"/>
          <p:cNvSpPr/>
          <p:nvPr/>
        </p:nvSpPr>
        <p:spPr>
          <a:xfrm>
            <a:off x="1979712" y="3717032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 x </a:t>
            </a:r>
            <a:r>
              <a:rPr lang="de-DE" b="1" dirty="0" smtClean="0"/>
              <a:t>Product Name:              300€</a:t>
            </a:r>
            <a:endParaRPr lang="de-DE" b="1" dirty="0"/>
          </a:p>
        </p:txBody>
      </p:sp>
      <p:sp>
        <p:nvSpPr>
          <p:cNvPr id="17" name="Rectangle 16"/>
          <p:cNvSpPr/>
          <p:nvPr/>
        </p:nvSpPr>
        <p:spPr>
          <a:xfrm>
            <a:off x="1979712" y="478786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 x </a:t>
            </a:r>
            <a:r>
              <a:rPr lang="de-DE" b="1" dirty="0" smtClean="0"/>
              <a:t>Product Name:              50€</a:t>
            </a:r>
            <a:endParaRPr lang="de-D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1520" y="558924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79712" y="5805264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Total</a:t>
            </a:r>
            <a:r>
              <a:rPr lang="de-DE" b="1" dirty="0" smtClean="0"/>
              <a:t>:              	            500€</a:t>
            </a:r>
            <a:endParaRPr lang="de-DE" b="1" dirty="0"/>
          </a:p>
        </p:txBody>
      </p:sp>
      <p:sp>
        <p:nvSpPr>
          <p:cNvPr id="28" name="Rectangle 27"/>
          <p:cNvSpPr/>
          <p:nvPr/>
        </p:nvSpPr>
        <p:spPr>
          <a:xfrm>
            <a:off x="5987446" y="6237312"/>
            <a:ext cx="16088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Buy Now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40152" y="2605013"/>
            <a:ext cx="16088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40152" y="3717032"/>
            <a:ext cx="16088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40152" y="4797152"/>
            <a:ext cx="16088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7704856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7704856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776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Product </a:t>
            </a:r>
            <a:r>
              <a:rPr lang="de-DE" dirty="0" smtClean="0"/>
              <a:t>Details -&gt; Nachdem der Nutzer auf “Buy Now“ geklickt hat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| Books | Movies | Music 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17728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Cart</a:t>
            </a: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763688" y="3212976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	Thanks for your purchase!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388843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3888432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13" name="Rectangle 12"/>
          <p:cNvSpPr/>
          <p:nvPr/>
        </p:nvSpPr>
        <p:spPr>
          <a:xfrm>
            <a:off x="216834" y="2420888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Desktop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Books | Movies | Music 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226806" y="3911759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3728" y="2424305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23728" y="3915176"/>
            <a:ext cx="172819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               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              100 €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052736"/>
            <a:ext cx="2520280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07504" y="2276872"/>
            <a:ext cx="2520280" cy="4464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MediaShop</a:t>
            </a:r>
            <a:endParaRPr lang="de-DE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188640"/>
            <a:ext cx="29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Starting Page: Product Details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772816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Books | Movies | Music 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562132" y="2420888"/>
            <a:ext cx="146487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4797152"/>
            <a:ext cx="2232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Lorem ipsum dolor sit amet, consetetur sadipscing elitr, sed diam nonumy eirmod tempor invidunt ut labore et dolore vero 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1378934" y="37890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100€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586846" y="4221088"/>
            <a:ext cx="146487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 to Cart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Projekt: Shop</vt:lpstr>
      <vt:lpstr>Vorbereitungen</vt:lpstr>
      <vt:lpstr>Aufgabe 1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Aufgabe 2</vt:lpstr>
      <vt:lpstr>Hilfreiches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Shop</dc:title>
  <dc:creator>janwin</dc:creator>
  <cp:lastModifiedBy>janwin</cp:lastModifiedBy>
  <cp:revision>59</cp:revision>
  <dcterms:created xsi:type="dcterms:W3CDTF">2018-06-29T17:36:29Z</dcterms:created>
  <dcterms:modified xsi:type="dcterms:W3CDTF">2019-08-12T19:38:50Z</dcterms:modified>
</cp:coreProperties>
</file>