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A30D69-195B-4A6E-BE02-3E46FC1133E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68C3269-C0AA-40C1-8A9D-2E62EB24238D}">
      <dgm:prSet phldrT="[文本]" custT="1"/>
      <dgm:spPr>
        <a:noFill/>
        <a:ln cap="sq"/>
      </dgm:spPr>
      <dgm:t>
        <a:bodyPr/>
        <a:lstStyle/>
        <a:p>
          <a:r>
            <a:rPr lang="en-US" altLang="zh-CN" sz="3200" dirty="0">
              <a:solidFill>
                <a:schemeClr val="tx1"/>
              </a:solidFill>
            </a:rPr>
            <a:t>1    x    3</a:t>
          </a:r>
        </a:p>
        <a:p>
          <a:r>
            <a:rPr lang="en-US" altLang="zh-CN" sz="3200" dirty="0">
              <a:solidFill>
                <a:schemeClr val="tx1"/>
              </a:solidFill>
            </a:rPr>
            <a:t>4    2    5</a:t>
          </a:r>
        </a:p>
        <a:p>
          <a:r>
            <a:rPr lang="en-US" altLang="zh-CN" sz="3200" dirty="0">
              <a:solidFill>
                <a:schemeClr val="tx1"/>
              </a:solidFill>
            </a:rPr>
            <a:t>7    8    6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77329790-9E5F-473F-A011-793187CA9E7A}" type="parTrans" cxnId="{090E6E63-B46B-44C2-88FA-4D82CA08A15C}">
      <dgm:prSet/>
      <dgm:spPr/>
      <dgm:t>
        <a:bodyPr/>
        <a:lstStyle/>
        <a:p>
          <a:endParaRPr lang="zh-CN" altLang="en-US"/>
        </a:p>
      </dgm:t>
    </dgm:pt>
    <dgm:pt modelId="{7333C628-1C87-43E1-A0BC-8C7AB8E6226D}" type="sibTrans" cxnId="{090E6E63-B46B-44C2-88FA-4D82CA08A15C}">
      <dgm:prSet/>
      <dgm:spPr/>
      <dgm:t>
        <a:bodyPr/>
        <a:lstStyle/>
        <a:p>
          <a:endParaRPr lang="zh-CN" altLang="en-US"/>
        </a:p>
      </dgm:t>
    </dgm:pt>
    <dgm:pt modelId="{B995BC54-6F10-44CE-8182-1C1CA687757B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3200" dirty="0">
              <a:solidFill>
                <a:schemeClr val="tx1"/>
              </a:solidFill>
            </a:rPr>
            <a:t>1    2    3</a:t>
          </a:r>
        </a:p>
        <a:p>
          <a:r>
            <a:rPr lang="en-US" altLang="zh-CN" sz="3200" dirty="0">
              <a:solidFill>
                <a:schemeClr val="tx1"/>
              </a:solidFill>
            </a:rPr>
            <a:t>4    x    5</a:t>
          </a:r>
        </a:p>
        <a:p>
          <a:r>
            <a:rPr lang="en-US" altLang="zh-CN" sz="3200" dirty="0">
              <a:solidFill>
                <a:schemeClr val="tx1"/>
              </a:solidFill>
            </a:rPr>
            <a:t>7    8    6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B90DEBD4-5D21-4255-BBED-1557AC889C07}" type="parTrans" cxnId="{3BAE8709-D74E-43EA-B247-AAC372172C84}">
      <dgm:prSet/>
      <dgm:spPr/>
      <dgm:t>
        <a:bodyPr/>
        <a:lstStyle/>
        <a:p>
          <a:endParaRPr lang="zh-CN" altLang="en-US"/>
        </a:p>
      </dgm:t>
    </dgm:pt>
    <dgm:pt modelId="{26193307-7445-4F0F-A55C-62FC255FDF76}" type="sibTrans" cxnId="{3BAE8709-D74E-43EA-B247-AAC372172C84}">
      <dgm:prSet/>
      <dgm:spPr/>
      <dgm:t>
        <a:bodyPr/>
        <a:lstStyle/>
        <a:p>
          <a:endParaRPr lang="zh-CN" altLang="en-US"/>
        </a:p>
      </dgm:t>
    </dgm:pt>
    <dgm:pt modelId="{4C377C58-A98D-4050-8B78-D40E2249B3C7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3200" dirty="0">
              <a:solidFill>
                <a:schemeClr val="tx1"/>
              </a:solidFill>
            </a:rPr>
            <a:t>1    2    3</a:t>
          </a:r>
        </a:p>
        <a:p>
          <a:r>
            <a:rPr lang="en-US" altLang="zh-CN" sz="3200" dirty="0">
              <a:solidFill>
                <a:schemeClr val="tx1"/>
              </a:solidFill>
            </a:rPr>
            <a:t>4    5    x     </a:t>
          </a:r>
        </a:p>
        <a:p>
          <a:r>
            <a:rPr lang="en-US" altLang="zh-CN" sz="3200" dirty="0">
              <a:solidFill>
                <a:schemeClr val="tx1"/>
              </a:solidFill>
            </a:rPr>
            <a:t>7    8    6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5BD003A0-EB72-48C8-8F82-10614B54EDBC}" type="parTrans" cxnId="{6B587EA2-D6DF-4FB0-913D-81BC962439BF}">
      <dgm:prSet/>
      <dgm:spPr/>
      <dgm:t>
        <a:bodyPr/>
        <a:lstStyle/>
        <a:p>
          <a:endParaRPr lang="zh-CN" altLang="en-US"/>
        </a:p>
      </dgm:t>
    </dgm:pt>
    <dgm:pt modelId="{FFDBAF23-B3A2-452A-8C33-2C8FE684E5B3}" type="sibTrans" cxnId="{6B587EA2-D6DF-4FB0-913D-81BC962439BF}">
      <dgm:prSet/>
      <dgm:spPr/>
      <dgm:t>
        <a:bodyPr/>
        <a:lstStyle/>
        <a:p>
          <a:endParaRPr lang="zh-CN" altLang="en-US"/>
        </a:p>
      </dgm:t>
    </dgm:pt>
    <dgm:pt modelId="{064BE331-DC75-4959-84D5-22EF4E253FAB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3200" dirty="0">
              <a:solidFill>
                <a:schemeClr val="tx1"/>
              </a:solidFill>
            </a:rPr>
            <a:t>1    2    3</a:t>
          </a:r>
        </a:p>
        <a:p>
          <a:r>
            <a:rPr lang="en-US" altLang="zh-CN" sz="3200" dirty="0">
              <a:solidFill>
                <a:schemeClr val="tx1"/>
              </a:solidFill>
            </a:rPr>
            <a:t>4    5    6</a:t>
          </a:r>
        </a:p>
        <a:p>
          <a:r>
            <a:rPr lang="en-US" altLang="zh-CN" sz="3200" dirty="0">
              <a:solidFill>
                <a:schemeClr val="tx1"/>
              </a:solidFill>
            </a:rPr>
            <a:t>7    8    x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9A2E2CA2-F608-49D0-9E0D-0218D95704F6}" type="parTrans" cxnId="{6481583C-0C29-4D91-AD7E-989D68FA4D7F}">
      <dgm:prSet/>
      <dgm:spPr/>
      <dgm:t>
        <a:bodyPr/>
        <a:lstStyle/>
        <a:p>
          <a:endParaRPr lang="zh-CN" altLang="en-US"/>
        </a:p>
      </dgm:t>
    </dgm:pt>
    <dgm:pt modelId="{F6277665-7104-411F-8B63-952D8EDCDFCA}" type="sibTrans" cxnId="{6481583C-0C29-4D91-AD7E-989D68FA4D7F}">
      <dgm:prSet/>
      <dgm:spPr/>
      <dgm:t>
        <a:bodyPr/>
        <a:lstStyle/>
        <a:p>
          <a:endParaRPr lang="zh-CN" altLang="en-US"/>
        </a:p>
      </dgm:t>
    </dgm:pt>
    <dgm:pt modelId="{6223F3FD-E47F-4737-8E79-620EFC5EA62B}" type="pres">
      <dgm:prSet presAssocID="{69A30D69-195B-4A6E-BE02-3E46FC1133E9}" presName="Name0" presStyleCnt="0">
        <dgm:presLayoutVars>
          <dgm:dir/>
          <dgm:resizeHandles val="exact"/>
        </dgm:presLayoutVars>
      </dgm:prSet>
      <dgm:spPr/>
    </dgm:pt>
    <dgm:pt modelId="{70F8A66B-A49F-480E-A65D-E85E9BD56ADD}" type="pres">
      <dgm:prSet presAssocID="{168C3269-C0AA-40C1-8A9D-2E62EB24238D}" presName="node" presStyleLbl="node1" presStyleIdx="0" presStyleCnt="4" custScaleY="85227">
        <dgm:presLayoutVars>
          <dgm:bulletEnabled val="1"/>
        </dgm:presLayoutVars>
      </dgm:prSet>
      <dgm:spPr/>
    </dgm:pt>
    <dgm:pt modelId="{178E0C63-6176-412D-9169-5352444D204D}" type="pres">
      <dgm:prSet presAssocID="{7333C628-1C87-43E1-A0BC-8C7AB8E6226D}" presName="sibTrans" presStyleLbl="sibTrans2D1" presStyleIdx="0" presStyleCnt="3"/>
      <dgm:spPr/>
    </dgm:pt>
    <dgm:pt modelId="{FC249065-97FF-44AA-BE2F-1503403DAA66}" type="pres">
      <dgm:prSet presAssocID="{7333C628-1C87-43E1-A0BC-8C7AB8E6226D}" presName="connectorText" presStyleLbl="sibTrans2D1" presStyleIdx="0" presStyleCnt="3"/>
      <dgm:spPr/>
    </dgm:pt>
    <dgm:pt modelId="{F9794954-28C7-4C01-93E8-F868E808037C}" type="pres">
      <dgm:prSet presAssocID="{B995BC54-6F10-44CE-8182-1C1CA687757B}" presName="node" presStyleLbl="node1" presStyleIdx="1" presStyleCnt="4" custScaleY="86051">
        <dgm:presLayoutVars>
          <dgm:bulletEnabled val="1"/>
        </dgm:presLayoutVars>
      </dgm:prSet>
      <dgm:spPr/>
    </dgm:pt>
    <dgm:pt modelId="{05485107-9860-4DFC-BBDE-F9301C6BC779}" type="pres">
      <dgm:prSet presAssocID="{26193307-7445-4F0F-A55C-62FC255FDF76}" presName="sibTrans" presStyleLbl="sibTrans2D1" presStyleIdx="1" presStyleCnt="3"/>
      <dgm:spPr/>
    </dgm:pt>
    <dgm:pt modelId="{405FD240-A81E-4F52-95F2-AF81AAF1AE8E}" type="pres">
      <dgm:prSet presAssocID="{26193307-7445-4F0F-A55C-62FC255FDF76}" presName="connectorText" presStyleLbl="sibTrans2D1" presStyleIdx="1" presStyleCnt="3"/>
      <dgm:spPr/>
    </dgm:pt>
    <dgm:pt modelId="{776C10B4-3216-4618-8276-F397D1BCDDA6}" type="pres">
      <dgm:prSet presAssocID="{4C377C58-A98D-4050-8B78-D40E2249B3C7}" presName="node" presStyleLbl="node1" presStyleIdx="2" presStyleCnt="4" custScaleY="88941">
        <dgm:presLayoutVars>
          <dgm:bulletEnabled val="1"/>
        </dgm:presLayoutVars>
      </dgm:prSet>
      <dgm:spPr/>
    </dgm:pt>
    <dgm:pt modelId="{5F3E3678-7D28-4842-9DCB-5C3181F3A8C5}" type="pres">
      <dgm:prSet presAssocID="{FFDBAF23-B3A2-452A-8C33-2C8FE684E5B3}" presName="sibTrans" presStyleLbl="sibTrans2D1" presStyleIdx="2" presStyleCnt="3"/>
      <dgm:spPr/>
    </dgm:pt>
    <dgm:pt modelId="{E1746DF2-5C12-4F6F-85B3-31C45AD84F01}" type="pres">
      <dgm:prSet presAssocID="{FFDBAF23-B3A2-452A-8C33-2C8FE684E5B3}" presName="connectorText" presStyleLbl="sibTrans2D1" presStyleIdx="2" presStyleCnt="3"/>
      <dgm:spPr/>
    </dgm:pt>
    <dgm:pt modelId="{D8EC9426-BC1B-4EDC-A3A2-FBA532128BD9}" type="pres">
      <dgm:prSet presAssocID="{064BE331-DC75-4959-84D5-22EF4E253FAB}" presName="node" presStyleLbl="node1" presStyleIdx="3" presStyleCnt="4" custScaleY="90154">
        <dgm:presLayoutVars>
          <dgm:bulletEnabled val="1"/>
        </dgm:presLayoutVars>
      </dgm:prSet>
      <dgm:spPr/>
    </dgm:pt>
  </dgm:ptLst>
  <dgm:cxnLst>
    <dgm:cxn modelId="{FD1EE501-0752-4C4E-92A7-D584D94F2B46}" type="presOf" srcId="{69A30D69-195B-4A6E-BE02-3E46FC1133E9}" destId="{6223F3FD-E47F-4737-8E79-620EFC5EA62B}" srcOrd="0" destOrd="0" presId="urn:microsoft.com/office/officeart/2005/8/layout/process1"/>
    <dgm:cxn modelId="{3BAE8709-D74E-43EA-B247-AAC372172C84}" srcId="{69A30D69-195B-4A6E-BE02-3E46FC1133E9}" destId="{B995BC54-6F10-44CE-8182-1C1CA687757B}" srcOrd="1" destOrd="0" parTransId="{B90DEBD4-5D21-4255-BBED-1557AC889C07}" sibTransId="{26193307-7445-4F0F-A55C-62FC255FDF76}"/>
    <dgm:cxn modelId="{613C0328-F333-4101-91A4-ED1D5CE32207}" type="presOf" srcId="{168C3269-C0AA-40C1-8A9D-2E62EB24238D}" destId="{70F8A66B-A49F-480E-A65D-E85E9BD56ADD}" srcOrd="0" destOrd="0" presId="urn:microsoft.com/office/officeart/2005/8/layout/process1"/>
    <dgm:cxn modelId="{B1F9DB2D-4487-44A1-A7AB-3B0640ECE225}" type="presOf" srcId="{26193307-7445-4F0F-A55C-62FC255FDF76}" destId="{05485107-9860-4DFC-BBDE-F9301C6BC779}" srcOrd="0" destOrd="0" presId="urn:microsoft.com/office/officeart/2005/8/layout/process1"/>
    <dgm:cxn modelId="{6481583C-0C29-4D91-AD7E-989D68FA4D7F}" srcId="{69A30D69-195B-4A6E-BE02-3E46FC1133E9}" destId="{064BE331-DC75-4959-84D5-22EF4E253FAB}" srcOrd="3" destOrd="0" parTransId="{9A2E2CA2-F608-49D0-9E0D-0218D95704F6}" sibTransId="{F6277665-7104-411F-8B63-952D8EDCDFCA}"/>
    <dgm:cxn modelId="{090E6E63-B46B-44C2-88FA-4D82CA08A15C}" srcId="{69A30D69-195B-4A6E-BE02-3E46FC1133E9}" destId="{168C3269-C0AA-40C1-8A9D-2E62EB24238D}" srcOrd="0" destOrd="0" parTransId="{77329790-9E5F-473F-A011-793187CA9E7A}" sibTransId="{7333C628-1C87-43E1-A0BC-8C7AB8E6226D}"/>
    <dgm:cxn modelId="{1248FD70-34B2-4991-B21F-B85A6C455C99}" type="presOf" srcId="{4C377C58-A98D-4050-8B78-D40E2249B3C7}" destId="{776C10B4-3216-4618-8276-F397D1BCDDA6}" srcOrd="0" destOrd="0" presId="urn:microsoft.com/office/officeart/2005/8/layout/process1"/>
    <dgm:cxn modelId="{796BA890-7096-4C0E-B4C3-6D470FF2B87B}" type="presOf" srcId="{B995BC54-6F10-44CE-8182-1C1CA687757B}" destId="{F9794954-28C7-4C01-93E8-F868E808037C}" srcOrd="0" destOrd="0" presId="urn:microsoft.com/office/officeart/2005/8/layout/process1"/>
    <dgm:cxn modelId="{B5C84692-41D6-41D0-A384-644CDD3A658C}" type="presOf" srcId="{7333C628-1C87-43E1-A0BC-8C7AB8E6226D}" destId="{178E0C63-6176-412D-9169-5352444D204D}" srcOrd="0" destOrd="0" presId="urn:microsoft.com/office/officeart/2005/8/layout/process1"/>
    <dgm:cxn modelId="{44A97A9B-2E29-46D1-956F-27AB61348CD0}" type="presOf" srcId="{FFDBAF23-B3A2-452A-8C33-2C8FE684E5B3}" destId="{E1746DF2-5C12-4F6F-85B3-31C45AD84F01}" srcOrd="1" destOrd="0" presId="urn:microsoft.com/office/officeart/2005/8/layout/process1"/>
    <dgm:cxn modelId="{6B587EA2-D6DF-4FB0-913D-81BC962439BF}" srcId="{69A30D69-195B-4A6E-BE02-3E46FC1133E9}" destId="{4C377C58-A98D-4050-8B78-D40E2249B3C7}" srcOrd="2" destOrd="0" parTransId="{5BD003A0-EB72-48C8-8F82-10614B54EDBC}" sibTransId="{FFDBAF23-B3A2-452A-8C33-2C8FE684E5B3}"/>
    <dgm:cxn modelId="{B7AA1EAE-BE50-4B3D-8363-C0CB79672AC2}" type="presOf" srcId="{FFDBAF23-B3A2-452A-8C33-2C8FE684E5B3}" destId="{5F3E3678-7D28-4842-9DCB-5C3181F3A8C5}" srcOrd="0" destOrd="0" presId="urn:microsoft.com/office/officeart/2005/8/layout/process1"/>
    <dgm:cxn modelId="{541284AE-43DD-4C92-A762-FFBD3C7224B7}" type="presOf" srcId="{064BE331-DC75-4959-84D5-22EF4E253FAB}" destId="{D8EC9426-BC1B-4EDC-A3A2-FBA532128BD9}" srcOrd="0" destOrd="0" presId="urn:microsoft.com/office/officeart/2005/8/layout/process1"/>
    <dgm:cxn modelId="{1CEDC8E4-A0BA-4EA2-AA1E-3D765EC96A05}" type="presOf" srcId="{26193307-7445-4F0F-A55C-62FC255FDF76}" destId="{405FD240-A81E-4F52-95F2-AF81AAF1AE8E}" srcOrd="1" destOrd="0" presId="urn:microsoft.com/office/officeart/2005/8/layout/process1"/>
    <dgm:cxn modelId="{F94E9DE6-E18F-478D-B465-8C42806C4C92}" type="presOf" srcId="{7333C628-1C87-43E1-A0BC-8C7AB8E6226D}" destId="{FC249065-97FF-44AA-BE2F-1503403DAA66}" srcOrd="1" destOrd="0" presId="urn:microsoft.com/office/officeart/2005/8/layout/process1"/>
    <dgm:cxn modelId="{100D1DA1-3261-4B6F-B897-E5EC7A21B914}" type="presParOf" srcId="{6223F3FD-E47F-4737-8E79-620EFC5EA62B}" destId="{70F8A66B-A49F-480E-A65D-E85E9BD56ADD}" srcOrd="0" destOrd="0" presId="urn:microsoft.com/office/officeart/2005/8/layout/process1"/>
    <dgm:cxn modelId="{31A01397-4128-40B9-958F-99CCACCF8D9F}" type="presParOf" srcId="{6223F3FD-E47F-4737-8E79-620EFC5EA62B}" destId="{178E0C63-6176-412D-9169-5352444D204D}" srcOrd="1" destOrd="0" presId="urn:microsoft.com/office/officeart/2005/8/layout/process1"/>
    <dgm:cxn modelId="{0562C567-4CFD-4387-8573-4ED8B8CB903A}" type="presParOf" srcId="{178E0C63-6176-412D-9169-5352444D204D}" destId="{FC249065-97FF-44AA-BE2F-1503403DAA66}" srcOrd="0" destOrd="0" presId="urn:microsoft.com/office/officeart/2005/8/layout/process1"/>
    <dgm:cxn modelId="{AECDF20E-1FE7-4F6C-883C-9D3429625E95}" type="presParOf" srcId="{6223F3FD-E47F-4737-8E79-620EFC5EA62B}" destId="{F9794954-28C7-4C01-93E8-F868E808037C}" srcOrd="2" destOrd="0" presId="urn:microsoft.com/office/officeart/2005/8/layout/process1"/>
    <dgm:cxn modelId="{73D69143-6099-4133-9C14-725EBF98E4A8}" type="presParOf" srcId="{6223F3FD-E47F-4737-8E79-620EFC5EA62B}" destId="{05485107-9860-4DFC-BBDE-F9301C6BC779}" srcOrd="3" destOrd="0" presId="urn:microsoft.com/office/officeart/2005/8/layout/process1"/>
    <dgm:cxn modelId="{BAE29EFC-48EC-45E3-9976-B4A5BD6B1CC8}" type="presParOf" srcId="{05485107-9860-4DFC-BBDE-F9301C6BC779}" destId="{405FD240-A81E-4F52-95F2-AF81AAF1AE8E}" srcOrd="0" destOrd="0" presId="urn:microsoft.com/office/officeart/2005/8/layout/process1"/>
    <dgm:cxn modelId="{DEE37DBF-DA48-410F-AB7C-9308DA47F0C8}" type="presParOf" srcId="{6223F3FD-E47F-4737-8E79-620EFC5EA62B}" destId="{776C10B4-3216-4618-8276-F397D1BCDDA6}" srcOrd="4" destOrd="0" presId="urn:microsoft.com/office/officeart/2005/8/layout/process1"/>
    <dgm:cxn modelId="{D26248C2-1A16-460A-BCC1-6A7B67BDA5D5}" type="presParOf" srcId="{6223F3FD-E47F-4737-8E79-620EFC5EA62B}" destId="{5F3E3678-7D28-4842-9DCB-5C3181F3A8C5}" srcOrd="5" destOrd="0" presId="urn:microsoft.com/office/officeart/2005/8/layout/process1"/>
    <dgm:cxn modelId="{668F6ECF-0400-4263-9D0E-0ADA5F685912}" type="presParOf" srcId="{5F3E3678-7D28-4842-9DCB-5C3181F3A8C5}" destId="{E1746DF2-5C12-4F6F-85B3-31C45AD84F01}" srcOrd="0" destOrd="0" presId="urn:microsoft.com/office/officeart/2005/8/layout/process1"/>
    <dgm:cxn modelId="{9D589B8A-B5A6-4673-B8E1-851D8D227619}" type="presParOf" srcId="{6223F3FD-E47F-4737-8E79-620EFC5EA62B}" destId="{D8EC9426-BC1B-4EDC-A3A2-FBA532128BD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A30D69-195B-4A6E-BE02-3E46FC1133E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68C3269-C0AA-40C1-8A9D-2E62EB24238D}">
      <dgm:prSet phldrT="[文本]" custT="1"/>
      <dgm:spPr>
        <a:noFill/>
        <a:ln cap="sq"/>
      </dgm:spPr>
      <dgm:t>
        <a:bodyPr/>
        <a:lstStyle/>
        <a:p>
          <a:r>
            <a:rPr lang="en-US" altLang="zh-CN" sz="3200" dirty="0">
              <a:solidFill>
                <a:schemeClr val="tx1"/>
              </a:solidFill>
            </a:rPr>
            <a:t>1    x    3</a:t>
          </a:r>
        </a:p>
        <a:p>
          <a:r>
            <a:rPr lang="en-US" altLang="zh-CN" sz="3200" dirty="0">
              <a:solidFill>
                <a:schemeClr val="tx1"/>
              </a:solidFill>
            </a:rPr>
            <a:t>4    2    5</a:t>
          </a:r>
        </a:p>
        <a:p>
          <a:r>
            <a:rPr lang="en-US" altLang="zh-CN" sz="3200" dirty="0">
              <a:solidFill>
                <a:schemeClr val="tx1"/>
              </a:solidFill>
            </a:rPr>
            <a:t>7    8    6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77329790-9E5F-473F-A011-793187CA9E7A}" type="parTrans" cxnId="{090E6E63-B46B-44C2-88FA-4D82CA08A15C}">
      <dgm:prSet/>
      <dgm:spPr/>
      <dgm:t>
        <a:bodyPr/>
        <a:lstStyle/>
        <a:p>
          <a:endParaRPr lang="zh-CN" altLang="en-US"/>
        </a:p>
      </dgm:t>
    </dgm:pt>
    <dgm:pt modelId="{7333C628-1C87-43E1-A0BC-8C7AB8E6226D}" type="sibTrans" cxnId="{090E6E63-B46B-44C2-88FA-4D82CA08A15C}">
      <dgm:prSet/>
      <dgm:spPr/>
      <dgm:t>
        <a:bodyPr/>
        <a:lstStyle/>
        <a:p>
          <a:endParaRPr lang="zh-CN" altLang="en-US"/>
        </a:p>
      </dgm:t>
    </dgm:pt>
    <dgm:pt modelId="{6223F3FD-E47F-4737-8E79-620EFC5EA62B}" type="pres">
      <dgm:prSet presAssocID="{69A30D69-195B-4A6E-BE02-3E46FC1133E9}" presName="Name0" presStyleCnt="0">
        <dgm:presLayoutVars>
          <dgm:dir/>
          <dgm:resizeHandles val="exact"/>
        </dgm:presLayoutVars>
      </dgm:prSet>
      <dgm:spPr/>
    </dgm:pt>
    <dgm:pt modelId="{70F8A66B-A49F-480E-A65D-E85E9BD56ADD}" type="pres">
      <dgm:prSet presAssocID="{168C3269-C0AA-40C1-8A9D-2E62EB24238D}" presName="node" presStyleLbl="node1" presStyleIdx="0" presStyleCnt="1">
        <dgm:presLayoutVars>
          <dgm:bulletEnabled val="1"/>
        </dgm:presLayoutVars>
      </dgm:prSet>
      <dgm:spPr/>
    </dgm:pt>
  </dgm:ptLst>
  <dgm:cxnLst>
    <dgm:cxn modelId="{FD1EE501-0752-4C4E-92A7-D584D94F2B46}" type="presOf" srcId="{69A30D69-195B-4A6E-BE02-3E46FC1133E9}" destId="{6223F3FD-E47F-4737-8E79-620EFC5EA62B}" srcOrd="0" destOrd="0" presId="urn:microsoft.com/office/officeart/2005/8/layout/process1"/>
    <dgm:cxn modelId="{613C0328-F333-4101-91A4-ED1D5CE32207}" type="presOf" srcId="{168C3269-C0AA-40C1-8A9D-2E62EB24238D}" destId="{70F8A66B-A49F-480E-A65D-E85E9BD56ADD}" srcOrd="0" destOrd="0" presId="urn:microsoft.com/office/officeart/2005/8/layout/process1"/>
    <dgm:cxn modelId="{090E6E63-B46B-44C2-88FA-4D82CA08A15C}" srcId="{69A30D69-195B-4A6E-BE02-3E46FC1133E9}" destId="{168C3269-C0AA-40C1-8A9D-2E62EB24238D}" srcOrd="0" destOrd="0" parTransId="{77329790-9E5F-473F-A011-793187CA9E7A}" sibTransId="{7333C628-1C87-43E1-A0BC-8C7AB8E6226D}"/>
    <dgm:cxn modelId="{100D1DA1-3261-4B6F-B897-E5EC7A21B914}" type="presParOf" srcId="{6223F3FD-E47F-4737-8E79-620EFC5EA62B}" destId="{70F8A66B-A49F-480E-A65D-E85E9BD56AD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A30D69-195B-4A6E-BE02-3E46FC1133E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68C3269-C0AA-40C1-8A9D-2E62EB24238D}">
      <dgm:prSet phldrT="[文本]" custT="1"/>
      <dgm:spPr>
        <a:noFill/>
        <a:ln cap="sq">
          <a:noFill/>
        </a:ln>
      </dgm:spPr>
      <dgm:t>
        <a:bodyPr/>
        <a:lstStyle/>
        <a:p>
          <a:r>
            <a:rPr lang="en-US" altLang="zh-CN" sz="2800" dirty="0">
              <a:solidFill>
                <a:schemeClr val="tx1"/>
              </a:solidFill>
            </a:rPr>
            <a:t>1    x    3</a:t>
          </a:r>
        </a:p>
        <a:p>
          <a:r>
            <a:rPr lang="en-US" altLang="zh-CN" sz="2800" dirty="0">
              <a:solidFill>
                <a:schemeClr val="tx1"/>
              </a:solidFill>
            </a:rPr>
            <a:t>4    2    5</a:t>
          </a:r>
        </a:p>
        <a:p>
          <a:r>
            <a:rPr lang="en-US" altLang="zh-CN" sz="2800" dirty="0">
              <a:solidFill>
                <a:schemeClr val="tx1"/>
              </a:solidFill>
            </a:rPr>
            <a:t>7    8    6</a:t>
          </a:r>
          <a:endParaRPr lang="zh-CN" altLang="en-US" sz="2800" dirty="0">
            <a:solidFill>
              <a:schemeClr val="tx1"/>
            </a:solidFill>
          </a:endParaRPr>
        </a:p>
      </dgm:t>
    </dgm:pt>
    <dgm:pt modelId="{77329790-9E5F-473F-A011-793187CA9E7A}" type="parTrans" cxnId="{090E6E63-B46B-44C2-88FA-4D82CA08A15C}">
      <dgm:prSet/>
      <dgm:spPr/>
      <dgm:t>
        <a:bodyPr/>
        <a:lstStyle/>
        <a:p>
          <a:endParaRPr lang="zh-CN" altLang="en-US"/>
        </a:p>
      </dgm:t>
    </dgm:pt>
    <dgm:pt modelId="{7333C628-1C87-43E1-A0BC-8C7AB8E6226D}" type="sibTrans" cxnId="{090E6E63-B46B-44C2-88FA-4D82CA08A15C}">
      <dgm:prSet/>
      <dgm:spPr/>
      <dgm:t>
        <a:bodyPr/>
        <a:lstStyle/>
        <a:p>
          <a:endParaRPr lang="zh-CN" altLang="en-US"/>
        </a:p>
      </dgm:t>
    </dgm:pt>
    <dgm:pt modelId="{6223F3FD-E47F-4737-8E79-620EFC5EA62B}" type="pres">
      <dgm:prSet presAssocID="{69A30D69-195B-4A6E-BE02-3E46FC1133E9}" presName="Name0" presStyleCnt="0">
        <dgm:presLayoutVars>
          <dgm:dir/>
          <dgm:resizeHandles val="exact"/>
        </dgm:presLayoutVars>
      </dgm:prSet>
      <dgm:spPr/>
    </dgm:pt>
    <dgm:pt modelId="{70F8A66B-A49F-480E-A65D-E85E9BD56ADD}" type="pres">
      <dgm:prSet presAssocID="{168C3269-C0AA-40C1-8A9D-2E62EB24238D}" presName="node" presStyleLbl="node1" presStyleIdx="0" presStyleCnt="1" custLinFactNeighborY="10323">
        <dgm:presLayoutVars>
          <dgm:bulletEnabled val="1"/>
        </dgm:presLayoutVars>
      </dgm:prSet>
      <dgm:spPr/>
    </dgm:pt>
  </dgm:ptLst>
  <dgm:cxnLst>
    <dgm:cxn modelId="{FD1EE501-0752-4C4E-92A7-D584D94F2B46}" type="presOf" srcId="{69A30D69-195B-4A6E-BE02-3E46FC1133E9}" destId="{6223F3FD-E47F-4737-8E79-620EFC5EA62B}" srcOrd="0" destOrd="0" presId="urn:microsoft.com/office/officeart/2005/8/layout/process1"/>
    <dgm:cxn modelId="{613C0328-F333-4101-91A4-ED1D5CE32207}" type="presOf" srcId="{168C3269-C0AA-40C1-8A9D-2E62EB24238D}" destId="{70F8A66B-A49F-480E-A65D-E85E9BD56ADD}" srcOrd="0" destOrd="0" presId="urn:microsoft.com/office/officeart/2005/8/layout/process1"/>
    <dgm:cxn modelId="{090E6E63-B46B-44C2-88FA-4D82CA08A15C}" srcId="{69A30D69-195B-4A6E-BE02-3E46FC1133E9}" destId="{168C3269-C0AA-40C1-8A9D-2E62EB24238D}" srcOrd="0" destOrd="0" parTransId="{77329790-9E5F-473F-A011-793187CA9E7A}" sibTransId="{7333C628-1C87-43E1-A0BC-8C7AB8E6226D}"/>
    <dgm:cxn modelId="{100D1DA1-3261-4B6F-B897-E5EC7A21B914}" type="presParOf" srcId="{6223F3FD-E47F-4737-8E79-620EFC5EA62B}" destId="{70F8A66B-A49F-480E-A65D-E85E9BD56AD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A30D69-195B-4A6E-BE02-3E46FC1133E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68C3269-C0AA-40C1-8A9D-2E62EB24238D}">
      <dgm:prSet phldrT="[文本]" custT="1"/>
      <dgm:spPr>
        <a:noFill/>
        <a:ln cap="sq">
          <a:noFill/>
        </a:ln>
      </dgm:spPr>
      <dgm:t>
        <a:bodyPr/>
        <a:lstStyle/>
        <a:p>
          <a:r>
            <a:rPr lang="en-US" altLang="zh-CN" sz="2800" dirty="0">
              <a:solidFill>
                <a:schemeClr val="tx1"/>
              </a:solidFill>
            </a:rPr>
            <a:t>1    2    3</a:t>
          </a:r>
        </a:p>
        <a:p>
          <a:r>
            <a:rPr lang="en-US" altLang="zh-CN" sz="2800" dirty="0">
              <a:solidFill>
                <a:schemeClr val="tx1"/>
              </a:solidFill>
            </a:rPr>
            <a:t>4    x    5</a:t>
          </a:r>
        </a:p>
        <a:p>
          <a:r>
            <a:rPr lang="en-US" altLang="zh-CN" sz="2800" dirty="0">
              <a:solidFill>
                <a:schemeClr val="tx1"/>
              </a:solidFill>
            </a:rPr>
            <a:t>7    8    6</a:t>
          </a:r>
          <a:endParaRPr lang="zh-CN" altLang="en-US" sz="2800" dirty="0">
            <a:solidFill>
              <a:schemeClr val="tx1"/>
            </a:solidFill>
          </a:endParaRPr>
        </a:p>
      </dgm:t>
    </dgm:pt>
    <dgm:pt modelId="{77329790-9E5F-473F-A011-793187CA9E7A}" type="parTrans" cxnId="{090E6E63-B46B-44C2-88FA-4D82CA08A15C}">
      <dgm:prSet/>
      <dgm:spPr/>
      <dgm:t>
        <a:bodyPr/>
        <a:lstStyle/>
        <a:p>
          <a:endParaRPr lang="zh-CN" altLang="en-US"/>
        </a:p>
      </dgm:t>
    </dgm:pt>
    <dgm:pt modelId="{7333C628-1C87-43E1-A0BC-8C7AB8E6226D}" type="sibTrans" cxnId="{090E6E63-B46B-44C2-88FA-4D82CA08A15C}">
      <dgm:prSet/>
      <dgm:spPr/>
      <dgm:t>
        <a:bodyPr/>
        <a:lstStyle/>
        <a:p>
          <a:endParaRPr lang="zh-CN" altLang="en-US"/>
        </a:p>
      </dgm:t>
    </dgm:pt>
    <dgm:pt modelId="{6223F3FD-E47F-4737-8E79-620EFC5EA62B}" type="pres">
      <dgm:prSet presAssocID="{69A30D69-195B-4A6E-BE02-3E46FC1133E9}" presName="Name0" presStyleCnt="0">
        <dgm:presLayoutVars>
          <dgm:dir/>
          <dgm:resizeHandles val="exact"/>
        </dgm:presLayoutVars>
      </dgm:prSet>
      <dgm:spPr/>
    </dgm:pt>
    <dgm:pt modelId="{70F8A66B-A49F-480E-A65D-E85E9BD56ADD}" type="pres">
      <dgm:prSet presAssocID="{168C3269-C0AA-40C1-8A9D-2E62EB24238D}" presName="node" presStyleLbl="node1" presStyleIdx="0" presStyleCnt="1" custLinFactNeighborY="10323">
        <dgm:presLayoutVars>
          <dgm:bulletEnabled val="1"/>
        </dgm:presLayoutVars>
      </dgm:prSet>
      <dgm:spPr/>
    </dgm:pt>
  </dgm:ptLst>
  <dgm:cxnLst>
    <dgm:cxn modelId="{FD1EE501-0752-4C4E-92A7-D584D94F2B46}" type="presOf" srcId="{69A30D69-195B-4A6E-BE02-3E46FC1133E9}" destId="{6223F3FD-E47F-4737-8E79-620EFC5EA62B}" srcOrd="0" destOrd="0" presId="urn:microsoft.com/office/officeart/2005/8/layout/process1"/>
    <dgm:cxn modelId="{613C0328-F333-4101-91A4-ED1D5CE32207}" type="presOf" srcId="{168C3269-C0AA-40C1-8A9D-2E62EB24238D}" destId="{70F8A66B-A49F-480E-A65D-E85E9BD56ADD}" srcOrd="0" destOrd="0" presId="urn:microsoft.com/office/officeart/2005/8/layout/process1"/>
    <dgm:cxn modelId="{090E6E63-B46B-44C2-88FA-4D82CA08A15C}" srcId="{69A30D69-195B-4A6E-BE02-3E46FC1133E9}" destId="{168C3269-C0AA-40C1-8A9D-2E62EB24238D}" srcOrd="0" destOrd="0" parTransId="{77329790-9E5F-473F-A011-793187CA9E7A}" sibTransId="{7333C628-1C87-43E1-A0BC-8C7AB8E6226D}"/>
    <dgm:cxn modelId="{100D1DA1-3261-4B6F-B897-E5EC7A21B914}" type="presParOf" srcId="{6223F3FD-E47F-4737-8E79-620EFC5EA62B}" destId="{70F8A66B-A49F-480E-A65D-E85E9BD56AD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A30D69-195B-4A6E-BE02-3E46FC1133E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68C3269-C0AA-40C1-8A9D-2E62EB24238D}">
      <dgm:prSet phldrT="[文本]" custT="1"/>
      <dgm:spPr>
        <a:noFill/>
        <a:ln cap="sq">
          <a:noFill/>
        </a:ln>
      </dgm:spPr>
      <dgm:t>
        <a:bodyPr/>
        <a:lstStyle/>
        <a:p>
          <a:r>
            <a:rPr lang="en-US" altLang="zh-CN" sz="2800" dirty="0">
              <a:solidFill>
                <a:schemeClr val="tx1"/>
              </a:solidFill>
            </a:rPr>
            <a:t>1    2    3</a:t>
          </a:r>
        </a:p>
        <a:p>
          <a:r>
            <a:rPr lang="en-US" altLang="zh-CN" sz="2800" dirty="0">
              <a:solidFill>
                <a:schemeClr val="tx1"/>
              </a:solidFill>
            </a:rPr>
            <a:t>4    5    x</a:t>
          </a:r>
        </a:p>
        <a:p>
          <a:r>
            <a:rPr lang="en-US" altLang="zh-CN" sz="2800" dirty="0">
              <a:solidFill>
                <a:schemeClr val="tx1"/>
              </a:solidFill>
            </a:rPr>
            <a:t>7    8    6</a:t>
          </a:r>
          <a:endParaRPr lang="zh-CN" altLang="en-US" sz="2800" dirty="0">
            <a:solidFill>
              <a:schemeClr val="tx1"/>
            </a:solidFill>
          </a:endParaRPr>
        </a:p>
      </dgm:t>
    </dgm:pt>
    <dgm:pt modelId="{77329790-9E5F-473F-A011-793187CA9E7A}" type="parTrans" cxnId="{090E6E63-B46B-44C2-88FA-4D82CA08A15C}">
      <dgm:prSet/>
      <dgm:spPr/>
      <dgm:t>
        <a:bodyPr/>
        <a:lstStyle/>
        <a:p>
          <a:endParaRPr lang="zh-CN" altLang="en-US"/>
        </a:p>
      </dgm:t>
    </dgm:pt>
    <dgm:pt modelId="{7333C628-1C87-43E1-A0BC-8C7AB8E6226D}" type="sibTrans" cxnId="{090E6E63-B46B-44C2-88FA-4D82CA08A15C}">
      <dgm:prSet/>
      <dgm:spPr/>
      <dgm:t>
        <a:bodyPr/>
        <a:lstStyle/>
        <a:p>
          <a:endParaRPr lang="zh-CN" altLang="en-US"/>
        </a:p>
      </dgm:t>
    </dgm:pt>
    <dgm:pt modelId="{6223F3FD-E47F-4737-8E79-620EFC5EA62B}" type="pres">
      <dgm:prSet presAssocID="{69A30D69-195B-4A6E-BE02-3E46FC1133E9}" presName="Name0" presStyleCnt="0">
        <dgm:presLayoutVars>
          <dgm:dir/>
          <dgm:resizeHandles val="exact"/>
        </dgm:presLayoutVars>
      </dgm:prSet>
      <dgm:spPr/>
    </dgm:pt>
    <dgm:pt modelId="{70F8A66B-A49F-480E-A65D-E85E9BD56ADD}" type="pres">
      <dgm:prSet presAssocID="{168C3269-C0AA-40C1-8A9D-2E62EB24238D}" presName="node" presStyleLbl="node1" presStyleIdx="0" presStyleCnt="1" custLinFactNeighborY="10323">
        <dgm:presLayoutVars>
          <dgm:bulletEnabled val="1"/>
        </dgm:presLayoutVars>
      </dgm:prSet>
      <dgm:spPr/>
    </dgm:pt>
  </dgm:ptLst>
  <dgm:cxnLst>
    <dgm:cxn modelId="{FD1EE501-0752-4C4E-92A7-D584D94F2B46}" type="presOf" srcId="{69A30D69-195B-4A6E-BE02-3E46FC1133E9}" destId="{6223F3FD-E47F-4737-8E79-620EFC5EA62B}" srcOrd="0" destOrd="0" presId="urn:microsoft.com/office/officeart/2005/8/layout/process1"/>
    <dgm:cxn modelId="{613C0328-F333-4101-91A4-ED1D5CE32207}" type="presOf" srcId="{168C3269-C0AA-40C1-8A9D-2E62EB24238D}" destId="{70F8A66B-A49F-480E-A65D-E85E9BD56ADD}" srcOrd="0" destOrd="0" presId="urn:microsoft.com/office/officeart/2005/8/layout/process1"/>
    <dgm:cxn modelId="{090E6E63-B46B-44C2-88FA-4D82CA08A15C}" srcId="{69A30D69-195B-4A6E-BE02-3E46FC1133E9}" destId="{168C3269-C0AA-40C1-8A9D-2E62EB24238D}" srcOrd="0" destOrd="0" parTransId="{77329790-9E5F-473F-A011-793187CA9E7A}" sibTransId="{7333C628-1C87-43E1-A0BC-8C7AB8E6226D}"/>
    <dgm:cxn modelId="{100D1DA1-3261-4B6F-B897-E5EC7A21B914}" type="presParOf" srcId="{6223F3FD-E47F-4737-8E79-620EFC5EA62B}" destId="{70F8A66B-A49F-480E-A65D-E85E9BD56AD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9A30D69-195B-4A6E-BE02-3E46FC1133E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68C3269-C0AA-40C1-8A9D-2E62EB24238D}">
      <dgm:prSet phldrT="[文本]" custT="1"/>
      <dgm:spPr>
        <a:noFill/>
        <a:ln cap="sq">
          <a:noFill/>
        </a:ln>
      </dgm:spPr>
      <dgm:t>
        <a:bodyPr/>
        <a:lstStyle/>
        <a:p>
          <a:r>
            <a:rPr lang="en-US" altLang="zh-CN" sz="2800" dirty="0">
              <a:solidFill>
                <a:schemeClr val="tx1"/>
              </a:solidFill>
            </a:rPr>
            <a:t>1    2    3</a:t>
          </a:r>
        </a:p>
        <a:p>
          <a:r>
            <a:rPr lang="en-US" altLang="zh-CN" sz="2800" dirty="0">
              <a:solidFill>
                <a:schemeClr val="tx1"/>
              </a:solidFill>
            </a:rPr>
            <a:t>4    5    6</a:t>
          </a:r>
        </a:p>
        <a:p>
          <a:r>
            <a:rPr lang="en-US" altLang="zh-CN" sz="2800" dirty="0">
              <a:solidFill>
                <a:schemeClr val="tx1"/>
              </a:solidFill>
            </a:rPr>
            <a:t>7    8    x</a:t>
          </a:r>
          <a:endParaRPr lang="zh-CN" altLang="en-US" sz="2800" dirty="0">
            <a:solidFill>
              <a:schemeClr val="tx1"/>
            </a:solidFill>
          </a:endParaRPr>
        </a:p>
      </dgm:t>
    </dgm:pt>
    <dgm:pt modelId="{77329790-9E5F-473F-A011-793187CA9E7A}" type="parTrans" cxnId="{090E6E63-B46B-44C2-88FA-4D82CA08A15C}">
      <dgm:prSet/>
      <dgm:spPr/>
      <dgm:t>
        <a:bodyPr/>
        <a:lstStyle/>
        <a:p>
          <a:endParaRPr lang="zh-CN" altLang="en-US"/>
        </a:p>
      </dgm:t>
    </dgm:pt>
    <dgm:pt modelId="{7333C628-1C87-43E1-A0BC-8C7AB8E6226D}" type="sibTrans" cxnId="{090E6E63-B46B-44C2-88FA-4D82CA08A15C}">
      <dgm:prSet/>
      <dgm:spPr/>
      <dgm:t>
        <a:bodyPr/>
        <a:lstStyle/>
        <a:p>
          <a:endParaRPr lang="zh-CN" altLang="en-US"/>
        </a:p>
      </dgm:t>
    </dgm:pt>
    <dgm:pt modelId="{6223F3FD-E47F-4737-8E79-620EFC5EA62B}" type="pres">
      <dgm:prSet presAssocID="{69A30D69-195B-4A6E-BE02-3E46FC1133E9}" presName="Name0" presStyleCnt="0">
        <dgm:presLayoutVars>
          <dgm:dir/>
          <dgm:resizeHandles val="exact"/>
        </dgm:presLayoutVars>
      </dgm:prSet>
      <dgm:spPr/>
    </dgm:pt>
    <dgm:pt modelId="{70F8A66B-A49F-480E-A65D-E85E9BD56ADD}" type="pres">
      <dgm:prSet presAssocID="{168C3269-C0AA-40C1-8A9D-2E62EB24238D}" presName="node" presStyleLbl="node1" presStyleIdx="0" presStyleCnt="1" custLinFactNeighborY="10323">
        <dgm:presLayoutVars>
          <dgm:bulletEnabled val="1"/>
        </dgm:presLayoutVars>
      </dgm:prSet>
      <dgm:spPr/>
    </dgm:pt>
  </dgm:ptLst>
  <dgm:cxnLst>
    <dgm:cxn modelId="{FD1EE501-0752-4C4E-92A7-D584D94F2B46}" type="presOf" srcId="{69A30D69-195B-4A6E-BE02-3E46FC1133E9}" destId="{6223F3FD-E47F-4737-8E79-620EFC5EA62B}" srcOrd="0" destOrd="0" presId="urn:microsoft.com/office/officeart/2005/8/layout/process1"/>
    <dgm:cxn modelId="{613C0328-F333-4101-91A4-ED1D5CE32207}" type="presOf" srcId="{168C3269-C0AA-40C1-8A9D-2E62EB24238D}" destId="{70F8A66B-A49F-480E-A65D-E85E9BD56ADD}" srcOrd="0" destOrd="0" presId="urn:microsoft.com/office/officeart/2005/8/layout/process1"/>
    <dgm:cxn modelId="{090E6E63-B46B-44C2-88FA-4D82CA08A15C}" srcId="{69A30D69-195B-4A6E-BE02-3E46FC1133E9}" destId="{168C3269-C0AA-40C1-8A9D-2E62EB24238D}" srcOrd="0" destOrd="0" parTransId="{77329790-9E5F-473F-A011-793187CA9E7A}" sibTransId="{7333C628-1C87-43E1-A0BC-8C7AB8E6226D}"/>
    <dgm:cxn modelId="{100D1DA1-3261-4B6F-B897-E5EC7A21B914}" type="presParOf" srcId="{6223F3FD-E47F-4737-8E79-620EFC5EA62B}" destId="{70F8A66B-A49F-480E-A65D-E85E9BD56AD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9A30D69-195B-4A6E-BE02-3E46FC1133E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68C3269-C0AA-40C1-8A9D-2E62EB24238D}">
      <dgm:prSet phldrT="[文本]" custT="1"/>
      <dgm:spPr>
        <a:noFill/>
        <a:ln cap="sq"/>
      </dgm:spPr>
      <dgm:t>
        <a:bodyPr/>
        <a:lstStyle/>
        <a:p>
          <a:r>
            <a:rPr lang="en-US" altLang="zh-CN" sz="3200" dirty="0">
              <a:solidFill>
                <a:schemeClr val="tx1"/>
              </a:solidFill>
            </a:rPr>
            <a:t>1    2    3</a:t>
          </a:r>
        </a:p>
        <a:p>
          <a:r>
            <a:rPr lang="en-US" altLang="zh-CN" sz="3200" dirty="0">
              <a:solidFill>
                <a:schemeClr val="tx1"/>
              </a:solidFill>
            </a:rPr>
            <a:t>4    5    6</a:t>
          </a:r>
        </a:p>
        <a:p>
          <a:r>
            <a:rPr lang="en-US" altLang="zh-CN" sz="3200" dirty="0">
              <a:solidFill>
                <a:schemeClr val="tx1"/>
              </a:solidFill>
            </a:rPr>
            <a:t>7    8    x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77329790-9E5F-473F-A011-793187CA9E7A}" type="parTrans" cxnId="{090E6E63-B46B-44C2-88FA-4D82CA08A15C}">
      <dgm:prSet/>
      <dgm:spPr/>
      <dgm:t>
        <a:bodyPr/>
        <a:lstStyle/>
        <a:p>
          <a:endParaRPr lang="zh-CN" altLang="en-US"/>
        </a:p>
      </dgm:t>
    </dgm:pt>
    <dgm:pt modelId="{7333C628-1C87-43E1-A0BC-8C7AB8E6226D}" type="sibTrans" cxnId="{090E6E63-B46B-44C2-88FA-4D82CA08A15C}">
      <dgm:prSet/>
      <dgm:spPr/>
      <dgm:t>
        <a:bodyPr/>
        <a:lstStyle/>
        <a:p>
          <a:endParaRPr lang="zh-CN" altLang="en-US"/>
        </a:p>
      </dgm:t>
    </dgm:pt>
    <dgm:pt modelId="{6223F3FD-E47F-4737-8E79-620EFC5EA62B}" type="pres">
      <dgm:prSet presAssocID="{69A30D69-195B-4A6E-BE02-3E46FC1133E9}" presName="Name0" presStyleCnt="0">
        <dgm:presLayoutVars>
          <dgm:dir/>
          <dgm:resizeHandles val="exact"/>
        </dgm:presLayoutVars>
      </dgm:prSet>
      <dgm:spPr/>
    </dgm:pt>
    <dgm:pt modelId="{70F8A66B-A49F-480E-A65D-E85E9BD56ADD}" type="pres">
      <dgm:prSet presAssocID="{168C3269-C0AA-40C1-8A9D-2E62EB24238D}" presName="node" presStyleLbl="node1" presStyleIdx="0" presStyleCnt="1">
        <dgm:presLayoutVars>
          <dgm:bulletEnabled val="1"/>
        </dgm:presLayoutVars>
      </dgm:prSet>
      <dgm:spPr/>
    </dgm:pt>
  </dgm:ptLst>
  <dgm:cxnLst>
    <dgm:cxn modelId="{FD1EE501-0752-4C4E-92A7-D584D94F2B46}" type="presOf" srcId="{69A30D69-195B-4A6E-BE02-3E46FC1133E9}" destId="{6223F3FD-E47F-4737-8E79-620EFC5EA62B}" srcOrd="0" destOrd="0" presId="urn:microsoft.com/office/officeart/2005/8/layout/process1"/>
    <dgm:cxn modelId="{613C0328-F333-4101-91A4-ED1D5CE32207}" type="presOf" srcId="{168C3269-C0AA-40C1-8A9D-2E62EB24238D}" destId="{70F8A66B-A49F-480E-A65D-E85E9BD56ADD}" srcOrd="0" destOrd="0" presId="urn:microsoft.com/office/officeart/2005/8/layout/process1"/>
    <dgm:cxn modelId="{090E6E63-B46B-44C2-88FA-4D82CA08A15C}" srcId="{69A30D69-195B-4A6E-BE02-3E46FC1133E9}" destId="{168C3269-C0AA-40C1-8A9D-2E62EB24238D}" srcOrd="0" destOrd="0" parTransId="{77329790-9E5F-473F-A011-793187CA9E7A}" sibTransId="{7333C628-1C87-43E1-A0BC-8C7AB8E6226D}"/>
    <dgm:cxn modelId="{100D1DA1-3261-4B6F-B897-E5EC7A21B914}" type="presParOf" srcId="{6223F3FD-E47F-4737-8E79-620EFC5EA62B}" destId="{70F8A66B-A49F-480E-A65D-E85E9BD56AD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9A30D69-195B-4A6E-BE02-3E46FC1133E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68C3269-C0AA-40C1-8A9D-2E62EB24238D}">
      <dgm:prSet phldrT="[文本]" custT="1"/>
      <dgm:spPr>
        <a:noFill/>
        <a:ln cap="sq"/>
      </dgm:spPr>
      <dgm:t>
        <a:bodyPr/>
        <a:lstStyle/>
        <a:p>
          <a:r>
            <a:rPr lang="en-US" altLang="zh-CN" sz="3200" dirty="0">
              <a:solidFill>
                <a:schemeClr val="tx1"/>
              </a:solidFill>
            </a:rPr>
            <a:t>1    x    3</a:t>
          </a:r>
        </a:p>
        <a:p>
          <a:r>
            <a:rPr lang="en-US" altLang="zh-CN" sz="3200" dirty="0">
              <a:solidFill>
                <a:schemeClr val="tx1"/>
              </a:solidFill>
            </a:rPr>
            <a:t>4    2    5</a:t>
          </a:r>
        </a:p>
        <a:p>
          <a:r>
            <a:rPr lang="en-US" altLang="zh-CN" sz="3200" dirty="0">
              <a:solidFill>
                <a:schemeClr val="tx1"/>
              </a:solidFill>
            </a:rPr>
            <a:t>6    8    7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77329790-9E5F-473F-A011-793187CA9E7A}" type="parTrans" cxnId="{090E6E63-B46B-44C2-88FA-4D82CA08A15C}">
      <dgm:prSet/>
      <dgm:spPr/>
      <dgm:t>
        <a:bodyPr/>
        <a:lstStyle/>
        <a:p>
          <a:endParaRPr lang="zh-CN" altLang="en-US"/>
        </a:p>
      </dgm:t>
    </dgm:pt>
    <dgm:pt modelId="{7333C628-1C87-43E1-A0BC-8C7AB8E6226D}" type="sibTrans" cxnId="{090E6E63-B46B-44C2-88FA-4D82CA08A15C}">
      <dgm:prSet/>
      <dgm:spPr/>
      <dgm:t>
        <a:bodyPr/>
        <a:lstStyle/>
        <a:p>
          <a:endParaRPr lang="zh-CN" altLang="en-US"/>
        </a:p>
      </dgm:t>
    </dgm:pt>
    <dgm:pt modelId="{6223F3FD-E47F-4737-8E79-620EFC5EA62B}" type="pres">
      <dgm:prSet presAssocID="{69A30D69-195B-4A6E-BE02-3E46FC1133E9}" presName="Name0" presStyleCnt="0">
        <dgm:presLayoutVars>
          <dgm:dir/>
          <dgm:resizeHandles val="exact"/>
        </dgm:presLayoutVars>
      </dgm:prSet>
      <dgm:spPr/>
    </dgm:pt>
    <dgm:pt modelId="{70F8A66B-A49F-480E-A65D-E85E9BD56ADD}" type="pres">
      <dgm:prSet presAssocID="{168C3269-C0AA-40C1-8A9D-2E62EB24238D}" presName="node" presStyleLbl="node1" presStyleIdx="0" presStyleCnt="1">
        <dgm:presLayoutVars>
          <dgm:bulletEnabled val="1"/>
        </dgm:presLayoutVars>
      </dgm:prSet>
      <dgm:spPr/>
    </dgm:pt>
  </dgm:ptLst>
  <dgm:cxnLst>
    <dgm:cxn modelId="{FD1EE501-0752-4C4E-92A7-D584D94F2B46}" type="presOf" srcId="{69A30D69-195B-4A6E-BE02-3E46FC1133E9}" destId="{6223F3FD-E47F-4737-8E79-620EFC5EA62B}" srcOrd="0" destOrd="0" presId="urn:microsoft.com/office/officeart/2005/8/layout/process1"/>
    <dgm:cxn modelId="{613C0328-F333-4101-91A4-ED1D5CE32207}" type="presOf" srcId="{168C3269-C0AA-40C1-8A9D-2E62EB24238D}" destId="{70F8A66B-A49F-480E-A65D-E85E9BD56ADD}" srcOrd="0" destOrd="0" presId="urn:microsoft.com/office/officeart/2005/8/layout/process1"/>
    <dgm:cxn modelId="{090E6E63-B46B-44C2-88FA-4D82CA08A15C}" srcId="{69A30D69-195B-4A6E-BE02-3E46FC1133E9}" destId="{168C3269-C0AA-40C1-8A9D-2E62EB24238D}" srcOrd="0" destOrd="0" parTransId="{77329790-9E5F-473F-A011-793187CA9E7A}" sibTransId="{7333C628-1C87-43E1-A0BC-8C7AB8E6226D}"/>
    <dgm:cxn modelId="{100D1DA1-3261-4B6F-B897-E5EC7A21B914}" type="presParOf" srcId="{6223F3FD-E47F-4737-8E79-620EFC5EA62B}" destId="{70F8A66B-A49F-480E-A65D-E85E9BD56AD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9A30D69-195B-4A6E-BE02-3E46FC1133E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68C3269-C0AA-40C1-8A9D-2E62EB24238D}">
      <dgm:prSet phldrT="[文本]" custT="1"/>
      <dgm:spPr>
        <a:noFill/>
        <a:ln cap="sq"/>
      </dgm:spPr>
      <dgm:t>
        <a:bodyPr/>
        <a:lstStyle/>
        <a:p>
          <a:r>
            <a:rPr lang="en-US" altLang="zh-CN" sz="3200" dirty="0">
              <a:solidFill>
                <a:schemeClr val="accent1">
                  <a:lumMod val="75000"/>
                </a:schemeClr>
              </a:solidFill>
            </a:rPr>
            <a:t>0          0</a:t>
          </a:r>
        </a:p>
        <a:p>
          <a:r>
            <a:rPr lang="en-US" altLang="zh-CN" sz="3200" dirty="0">
              <a:solidFill>
                <a:schemeClr val="accent1">
                  <a:lumMod val="75000"/>
                </a:schemeClr>
              </a:solidFill>
            </a:rPr>
            <a:t>0    1    1</a:t>
          </a:r>
        </a:p>
        <a:p>
          <a:r>
            <a:rPr lang="en-US" altLang="zh-CN" sz="3200" dirty="0">
              <a:solidFill>
                <a:schemeClr val="accent1">
                  <a:lumMod val="75000"/>
                </a:schemeClr>
              </a:solidFill>
            </a:rPr>
            <a:t>2    0    2</a:t>
          </a:r>
          <a:endParaRPr lang="zh-CN" altLang="en-US" sz="3200" dirty="0">
            <a:solidFill>
              <a:schemeClr val="accent1">
                <a:lumMod val="75000"/>
              </a:schemeClr>
            </a:solidFill>
          </a:endParaRPr>
        </a:p>
      </dgm:t>
    </dgm:pt>
    <dgm:pt modelId="{77329790-9E5F-473F-A011-793187CA9E7A}" type="parTrans" cxnId="{090E6E63-B46B-44C2-88FA-4D82CA08A15C}">
      <dgm:prSet/>
      <dgm:spPr/>
      <dgm:t>
        <a:bodyPr/>
        <a:lstStyle/>
        <a:p>
          <a:endParaRPr lang="zh-CN" altLang="en-US"/>
        </a:p>
      </dgm:t>
    </dgm:pt>
    <dgm:pt modelId="{7333C628-1C87-43E1-A0BC-8C7AB8E6226D}" type="sibTrans" cxnId="{090E6E63-B46B-44C2-88FA-4D82CA08A15C}">
      <dgm:prSet/>
      <dgm:spPr/>
      <dgm:t>
        <a:bodyPr/>
        <a:lstStyle/>
        <a:p>
          <a:endParaRPr lang="zh-CN" altLang="en-US"/>
        </a:p>
      </dgm:t>
    </dgm:pt>
    <dgm:pt modelId="{6223F3FD-E47F-4737-8E79-620EFC5EA62B}" type="pres">
      <dgm:prSet presAssocID="{69A30D69-195B-4A6E-BE02-3E46FC1133E9}" presName="Name0" presStyleCnt="0">
        <dgm:presLayoutVars>
          <dgm:dir/>
          <dgm:resizeHandles val="exact"/>
        </dgm:presLayoutVars>
      </dgm:prSet>
      <dgm:spPr/>
    </dgm:pt>
    <dgm:pt modelId="{70F8A66B-A49F-480E-A65D-E85E9BD56ADD}" type="pres">
      <dgm:prSet presAssocID="{168C3269-C0AA-40C1-8A9D-2E62EB24238D}" presName="node" presStyleLbl="node1" presStyleIdx="0" presStyleCnt="1">
        <dgm:presLayoutVars>
          <dgm:bulletEnabled val="1"/>
        </dgm:presLayoutVars>
      </dgm:prSet>
      <dgm:spPr/>
    </dgm:pt>
  </dgm:ptLst>
  <dgm:cxnLst>
    <dgm:cxn modelId="{FD1EE501-0752-4C4E-92A7-D584D94F2B46}" type="presOf" srcId="{69A30D69-195B-4A6E-BE02-3E46FC1133E9}" destId="{6223F3FD-E47F-4737-8E79-620EFC5EA62B}" srcOrd="0" destOrd="0" presId="urn:microsoft.com/office/officeart/2005/8/layout/process1"/>
    <dgm:cxn modelId="{613C0328-F333-4101-91A4-ED1D5CE32207}" type="presOf" srcId="{168C3269-C0AA-40C1-8A9D-2E62EB24238D}" destId="{70F8A66B-A49F-480E-A65D-E85E9BD56ADD}" srcOrd="0" destOrd="0" presId="urn:microsoft.com/office/officeart/2005/8/layout/process1"/>
    <dgm:cxn modelId="{090E6E63-B46B-44C2-88FA-4D82CA08A15C}" srcId="{69A30D69-195B-4A6E-BE02-3E46FC1133E9}" destId="{168C3269-C0AA-40C1-8A9D-2E62EB24238D}" srcOrd="0" destOrd="0" parTransId="{77329790-9E5F-473F-A011-793187CA9E7A}" sibTransId="{7333C628-1C87-43E1-A0BC-8C7AB8E6226D}"/>
    <dgm:cxn modelId="{100D1DA1-3261-4B6F-B897-E5EC7A21B914}" type="presParOf" srcId="{6223F3FD-E47F-4737-8E79-620EFC5EA62B}" destId="{70F8A66B-A49F-480E-A65D-E85E9BD56AD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8A66B-A49F-480E-A65D-E85E9BD56ADD}">
      <dsp:nvSpPr>
        <dsp:cNvPr id="0" name=""/>
        <dsp:cNvSpPr/>
      </dsp:nvSpPr>
      <dsp:spPr>
        <a:xfrm>
          <a:off x="8337" y="770606"/>
          <a:ext cx="1725946" cy="1853150"/>
        </a:xfrm>
        <a:prstGeom prst="roundRect">
          <a:avLst>
            <a:gd name="adj" fmla="val 10000"/>
          </a:avLst>
        </a:prstGeom>
        <a:noFill/>
        <a:ln w="12700" cap="sq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tx1"/>
              </a:solidFill>
            </a:rPr>
            <a:t>1    x    3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tx1"/>
              </a:solidFill>
            </a:rPr>
            <a:t>4    2    5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tx1"/>
              </a:solidFill>
            </a:rPr>
            <a:t>7    8    6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58888" y="821157"/>
        <a:ext cx="1624844" cy="1752048"/>
      </dsp:txXfrm>
    </dsp:sp>
    <dsp:sp modelId="{178E0C63-6176-412D-9169-5352444D204D}">
      <dsp:nvSpPr>
        <dsp:cNvPr id="0" name=""/>
        <dsp:cNvSpPr/>
      </dsp:nvSpPr>
      <dsp:spPr>
        <a:xfrm>
          <a:off x="1906879" y="1483164"/>
          <a:ext cx="365900" cy="4280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1906879" y="1568771"/>
        <a:ext cx="256130" cy="256820"/>
      </dsp:txXfrm>
    </dsp:sp>
    <dsp:sp modelId="{F9794954-28C7-4C01-93E8-F868E808037C}">
      <dsp:nvSpPr>
        <dsp:cNvPr id="0" name=""/>
        <dsp:cNvSpPr/>
      </dsp:nvSpPr>
      <dsp:spPr>
        <a:xfrm>
          <a:off x="2424663" y="760107"/>
          <a:ext cx="1725946" cy="187414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tx1"/>
              </a:solidFill>
            </a:rPr>
            <a:t>1    2    3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tx1"/>
              </a:solidFill>
            </a:rPr>
            <a:t>4    x    5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tx1"/>
              </a:solidFill>
            </a:rPr>
            <a:t>7    8    6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2475214" y="810658"/>
        <a:ext cx="1624844" cy="1773046"/>
      </dsp:txXfrm>
    </dsp:sp>
    <dsp:sp modelId="{05485107-9860-4DFC-BBDE-F9301C6BC779}">
      <dsp:nvSpPr>
        <dsp:cNvPr id="0" name=""/>
        <dsp:cNvSpPr/>
      </dsp:nvSpPr>
      <dsp:spPr>
        <a:xfrm>
          <a:off x="4323205" y="1483164"/>
          <a:ext cx="365900" cy="4280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4323205" y="1568771"/>
        <a:ext cx="256130" cy="256820"/>
      </dsp:txXfrm>
    </dsp:sp>
    <dsp:sp modelId="{776C10B4-3216-4618-8276-F397D1BCDDA6}">
      <dsp:nvSpPr>
        <dsp:cNvPr id="0" name=""/>
        <dsp:cNvSpPr/>
      </dsp:nvSpPr>
      <dsp:spPr>
        <a:xfrm>
          <a:off x="4840989" y="727094"/>
          <a:ext cx="1725946" cy="194017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tx1"/>
              </a:solidFill>
            </a:rPr>
            <a:t>1    2    3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tx1"/>
              </a:solidFill>
            </a:rPr>
            <a:t>4    5    x     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tx1"/>
              </a:solidFill>
            </a:rPr>
            <a:t>7    8    6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4891540" y="777645"/>
        <a:ext cx="1624844" cy="1839073"/>
      </dsp:txXfrm>
    </dsp:sp>
    <dsp:sp modelId="{5F3E3678-7D28-4842-9DCB-5C3181F3A8C5}">
      <dsp:nvSpPr>
        <dsp:cNvPr id="0" name=""/>
        <dsp:cNvSpPr/>
      </dsp:nvSpPr>
      <dsp:spPr>
        <a:xfrm>
          <a:off x="6739531" y="1483164"/>
          <a:ext cx="365900" cy="4280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6739531" y="1568771"/>
        <a:ext cx="256130" cy="256820"/>
      </dsp:txXfrm>
    </dsp:sp>
    <dsp:sp modelId="{D8EC9426-BC1B-4EDC-A3A2-FBA532128BD9}">
      <dsp:nvSpPr>
        <dsp:cNvPr id="0" name=""/>
        <dsp:cNvSpPr/>
      </dsp:nvSpPr>
      <dsp:spPr>
        <a:xfrm>
          <a:off x="7257315" y="712349"/>
          <a:ext cx="1725946" cy="196966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tx1"/>
              </a:solidFill>
            </a:rPr>
            <a:t>1    2    3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tx1"/>
              </a:solidFill>
            </a:rPr>
            <a:t>4    5    6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tx1"/>
              </a:solidFill>
            </a:rPr>
            <a:t>7    8    x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7307866" y="762900"/>
        <a:ext cx="1624844" cy="1868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8A66B-A49F-480E-A65D-E85E9BD56ADD}">
      <dsp:nvSpPr>
        <dsp:cNvPr id="0" name=""/>
        <dsp:cNvSpPr/>
      </dsp:nvSpPr>
      <dsp:spPr>
        <a:xfrm>
          <a:off x="1681" y="0"/>
          <a:ext cx="1719795" cy="1838182"/>
        </a:xfrm>
        <a:prstGeom prst="roundRect">
          <a:avLst>
            <a:gd name="adj" fmla="val 10000"/>
          </a:avLst>
        </a:prstGeom>
        <a:noFill/>
        <a:ln w="12700" cap="sq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tx1"/>
              </a:solidFill>
            </a:rPr>
            <a:t>1    x    3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tx1"/>
              </a:solidFill>
            </a:rPr>
            <a:t>4    2    5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tx1"/>
              </a:solidFill>
            </a:rPr>
            <a:t>7    8    6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52052" y="50371"/>
        <a:ext cx="1619053" cy="17374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8A66B-A49F-480E-A65D-E85E9BD56ADD}">
      <dsp:nvSpPr>
        <dsp:cNvPr id="0" name=""/>
        <dsp:cNvSpPr/>
      </dsp:nvSpPr>
      <dsp:spPr>
        <a:xfrm>
          <a:off x="0" y="46529"/>
          <a:ext cx="1579418" cy="1791652"/>
        </a:xfrm>
        <a:prstGeom prst="roundRect">
          <a:avLst>
            <a:gd name="adj" fmla="val 10000"/>
          </a:avLst>
        </a:prstGeom>
        <a:noFill/>
        <a:ln w="12700" cap="sq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tx1"/>
              </a:solidFill>
            </a:rPr>
            <a:t>1    x    3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tx1"/>
              </a:solidFill>
            </a:rPr>
            <a:t>4    2    5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tx1"/>
              </a:solidFill>
            </a:rPr>
            <a:t>7    8    6</a:t>
          </a:r>
          <a:endParaRPr lang="zh-CN" altLang="en-US" sz="2800" kern="1200" dirty="0">
            <a:solidFill>
              <a:schemeClr val="tx1"/>
            </a:solidFill>
          </a:endParaRPr>
        </a:p>
      </dsp:txBody>
      <dsp:txXfrm>
        <a:off x="46260" y="92789"/>
        <a:ext cx="1486898" cy="16991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8A66B-A49F-480E-A65D-E85E9BD56ADD}">
      <dsp:nvSpPr>
        <dsp:cNvPr id="0" name=""/>
        <dsp:cNvSpPr/>
      </dsp:nvSpPr>
      <dsp:spPr>
        <a:xfrm>
          <a:off x="0" y="46529"/>
          <a:ext cx="1579418" cy="1791652"/>
        </a:xfrm>
        <a:prstGeom prst="roundRect">
          <a:avLst>
            <a:gd name="adj" fmla="val 10000"/>
          </a:avLst>
        </a:prstGeom>
        <a:noFill/>
        <a:ln w="12700" cap="sq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tx1"/>
              </a:solidFill>
            </a:rPr>
            <a:t>1    2    3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tx1"/>
              </a:solidFill>
            </a:rPr>
            <a:t>4    x    5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tx1"/>
              </a:solidFill>
            </a:rPr>
            <a:t>7    8    6</a:t>
          </a:r>
          <a:endParaRPr lang="zh-CN" altLang="en-US" sz="2800" kern="1200" dirty="0">
            <a:solidFill>
              <a:schemeClr val="tx1"/>
            </a:solidFill>
          </a:endParaRPr>
        </a:p>
      </dsp:txBody>
      <dsp:txXfrm>
        <a:off x="46260" y="92789"/>
        <a:ext cx="1486898" cy="16991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8A66B-A49F-480E-A65D-E85E9BD56ADD}">
      <dsp:nvSpPr>
        <dsp:cNvPr id="0" name=""/>
        <dsp:cNvSpPr/>
      </dsp:nvSpPr>
      <dsp:spPr>
        <a:xfrm>
          <a:off x="0" y="46529"/>
          <a:ext cx="1579418" cy="1791652"/>
        </a:xfrm>
        <a:prstGeom prst="roundRect">
          <a:avLst>
            <a:gd name="adj" fmla="val 10000"/>
          </a:avLst>
        </a:prstGeom>
        <a:noFill/>
        <a:ln w="12700" cap="sq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tx1"/>
              </a:solidFill>
            </a:rPr>
            <a:t>1    2    3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tx1"/>
              </a:solidFill>
            </a:rPr>
            <a:t>4    5    x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tx1"/>
              </a:solidFill>
            </a:rPr>
            <a:t>7    8    6</a:t>
          </a:r>
          <a:endParaRPr lang="zh-CN" altLang="en-US" sz="2800" kern="1200" dirty="0">
            <a:solidFill>
              <a:schemeClr val="tx1"/>
            </a:solidFill>
          </a:endParaRPr>
        </a:p>
      </dsp:txBody>
      <dsp:txXfrm>
        <a:off x="46260" y="92789"/>
        <a:ext cx="1486898" cy="16991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8A66B-A49F-480E-A65D-E85E9BD56ADD}">
      <dsp:nvSpPr>
        <dsp:cNvPr id="0" name=""/>
        <dsp:cNvSpPr/>
      </dsp:nvSpPr>
      <dsp:spPr>
        <a:xfrm>
          <a:off x="0" y="46529"/>
          <a:ext cx="1579418" cy="1791652"/>
        </a:xfrm>
        <a:prstGeom prst="roundRect">
          <a:avLst>
            <a:gd name="adj" fmla="val 10000"/>
          </a:avLst>
        </a:prstGeom>
        <a:noFill/>
        <a:ln w="12700" cap="sq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tx1"/>
              </a:solidFill>
            </a:rPr>
            <a:t>1    2    3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tx1"/>
              </a:solidFill>
            </a:rPr>
            <a:t>4    5    6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tx1"/>
              </a:solidFill>
            </a:rPr>
            <a:t>7    8    x</a:t>
          </a:r>
          <a:endParaRPr lang="zh-CN" altLang="en-US" sz="2800" kern="1200" dirty="0">
            <a:solidFill>
              <a:schemeClr val="tx1"/>
            </a:solidFill>
          </a:endParaRPr>
        </a:p>
      </dsp:txBody>
      <dsp:txXfrm>
        <a:off x="46260" y="92789"/>
        <a:ext cx="1486898" cy="16991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8A66B-A49F-480E-A65D-E85E9BD56ADD}">
      <dsp:nvSpPr>
        <dsp:cNvPr id="0" name=""/>
        <dsp:cNvSpPr/>
      </dsp:nvSpPr>
      <dsp:spPr>
        <a:xfrm>
          <a:off x="1681" y="0"/>
          <a:ext cx="1719795" cy="1838182"/>
        </a:xfrm>
        <a:prstGeom prst="roundRect">
          <a:avLst>
            <a:gd name="adj" fmla="val 10000"/>
          </a:avLst>
        </a:prstGeom>
        <a:noFill/>
        <a:ln w="12700" cap="sq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tx1"/>
              </a:solidFill>
            </a:rPr>
            <a:t>1    2    3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tx1"/>
              </a:solidFill>
            </a:rPr>
            <a:t>4    5    6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tx1"/>
              </a:solidFill>
            </a:rPr>
            <a:t>7    8    x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52052" y="50371"/>
        <a:ext cx="1619053" cy="17374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8A66B-A49F-480E-A65D-E85E9BD56ADD}">
      <dsp:nvSpPr>
        <dsp:cNvPr id="0" name=""/>
        <dsp:cNvSpPr/>
      </dsp:nvSpPr>
      <dsp:spPr>
        <a:xfrm>
          <a:off x="1681" y="0"/>
          <a:ext cx="1719795" cy="1838182"/>
        </a:xfrm>
        <a:prstGeom prst="roundRect">
          <a:avLst>
            <a:gd name="adj" fmla="val 10000"/>
          </a:avLst>
        </a:prstGeom>
        <a:noFill/>
        <a:ln w="12700" cap="sq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tx1"/>
              </a:solidFill>
            </a:rPr>
            <a:t>1    x    3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tx1"/>
              </a:solidFill>
            </a:rPr>
            <a:t>4    2    5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tx1"/>
              </a:solidFill>
            </a:rPr>
            <a:t>6    8    7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52052" y="50371"/>
        <a:ext cx="1619053" cy="17374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8A66B-A49F-480E-A65D-E85E9BD56ADD}">
      <dsp:nvSpPr>
        <dsp:cNvPr id="0" name=""/>
        <dsp:cNvSpPr/>
      </dsp:nvSpPr>
      <dsp:spPr>
        <a:xfrm>
          <a:off x="1681" y="0"/>
          <a:ext cx="1719795" cy="1838182"/>
        </a:xfrm>
        <a:prstGeom prst="roundRect">
          <a:avLst>
            <a:gd name="adj" fmla="val 10000"/>
          </a:avLst>
        </a:prstGeom>
        <a:noFill/>
        <a:ln w="12700" cap="sq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accent1">
                  <a:lumMod val="75000"/>
                </a:schemeClr>
              </a:solidFill>
            </a:rPr>
            <a:t>0          0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accent1">
                  <a:lumMod val="75000"/>
                </a:schemeClr>
              </a:solidFill>
            </a:rPr>
            <a:t>0    1    1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accent1">
                  <a:lumMod val="75000"/>
                </a:schemeClr>
              </a:solidFill>
            </a:rPr>
            <a:t>2    0    2</a:t>
          </a:r>
          <a:endParaRPr lang="zh-CN" altLang="en-US" sz="32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052" y="50371"/>
        <a:ext cx="1619053" cy="1737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9B5-4152-4DEA-93F8-483F779F8F20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26FC-A8A1-430A-884F-9C1F1ACE9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52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9B5-4152-4DEA-93F8-483F779F8F20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26FC-A8A1-430A-884F-9C1F1ACE9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62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9B5-4152-4DEA-93F8-483F779F8F20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26FC-A8A1-430A-884F-9C1F1ACE9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88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9B5-4152-4DEA-93F8-483F779F8F20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26FC-A8A1-430A-884F-9C1F1ACE9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08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9B5-4152-4DEA-93F8-483F779F8F20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26FC-A8A1-430A-884F-9C1F1ACE9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31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9B5-4152-4DEA-93F8-483F779F8F20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26FC-A8A1-430A-884F-9C1F1ACE9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1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9B5-4152-4DEA-93F8-483F779F8F20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26FC-A8A1-430A-884F-9C1F1ACE9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16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9B5-4152-4DEA-93F8-483F779F8F20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26FC-A8A1-430A-884F-9C1F1ACE9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47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9B5-4152-4DEA-93F8-483F779F8F20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26FC-A8A1-430A-884F-9C1F1ACE9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98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9B5-4152-4DEA-93F8-483F779F8F20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26FC-A8A1-430A-884F-9C1F1ACE9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73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9B5-4152-4DEA-93F8-483F779F8F20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26FC-A8A1-430A-884F-9C1F1ACE9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64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749B5-4152-4DEA-93F8-483F779F8F20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026FC-A8A1-430A-884F-9C1F1ACE9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54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数码问题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200" dirty="0"/>
              <a:t>4</a:t>
            </a:r>
            <a:r>
              <a:rPr lang="zh-CN" altLang="en-US" sz="3200" dirty="0"/>
              <a:t>课时（</a:t>
            </a:r>
            <a:r>
              <a:rPr lang="en-US" altLang="zh-CN" sz="3200" dirty="0"/>
              <a:t>2</a:t>
            </a:r>
            <a:r>
              <a:rPr lang="zh-CN" altLang="en-US" sz="3200" dirty="0"/>
              <a:t>次课）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270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不可解情况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28649" y="1517070"/>
            <a:ext cx="8515351" cy="5340929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zh-CN" altLang="en-US" dirty="0"/>
              <a:t>有趣的现象：任何合法的移动不会改变拼图的逆序数的奇偶性</a:t>
            </a:r>
            <a:endParaRPr lang="en-US" altLang="zh-CN" dirty="0"/>
          </a:p>
          <a:p>
            <a:pPr>
              <a:lnSpc>
                <a:spcPts val="4000"/>
              </a:lnSpc>
            </a:pPr>
            <a:endParaRPr lang="en-US" altLang="zh-CN" dirty="0"/>
          </a:p>
          <a:p>
            <a:pPr>
              <a:lnSpc>
                <a:spcPts val="4000"/>
              </a:lnSpc>
            </a:pPr>
            <a:endParaRPr lang="en-US" altLang="zh-CN" dirty="0"/>
          </a:p>
          <a:p>
            <a:pPr>
              <a:lnSpc>
                <a:spcPts val="4000"/>
              </a:lnSpc>
            </a:pPr>
            <a:endParaRPr lang="en-US" altLang="zh-CN" dirty="0"/>
          </a:p>
          <a:p>
            <a:pPr marL="0" indent="0">
              <a:lnSpc>
                <a:spcPts val="4000"/>
              </a:lnSpc>
              <a:buNone/>
            </a:pPr>
            <a:r>
              <a:rPr lang="en-US" altLang="zh-CN" dirty="0"/>
              <a:t>  1 2 3 4 5 6 8 7            1 2 3 4 5 6 8 7              1 2 3 4 6 8 5 7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US" altLang="zh-CN" dirty="0"/>
              <a:t>   inversions=1                inversions=1               inversions=3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28254" y="2690233"/>
            <a:ext cx="1719795" cy="1838182"/>
            <a:chOff x="1681" y="0"/>
            <a:chExt cx="1719795" cy="1838182"/>
          </a:xfrm>
        </p:grpSpPr>
        <p:sp>
          <p:nvSpPr>
            <p:cNvPr id="5" name="圆角矩形 4"/>
            <p:cNvSpPr/>
            <p:nvPr/>
          </p:nvSpPr>
          <p:spPr>
            <a:xfrm>
              <a:off x="1681" y="0"/>
              <a:ext cx="1719795" cy="1838182"/>
            </a:xfrm>
            <a:prstGeom prst="roundRect">
              <a:avLst>
                <a:gd name="adj" fmla="val 10000"/>
              </a:avLst>
            </a:prstGeom>
            <a:noFill/>
            <a:ln cap="sq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圆角矩形 4"/>
            <p:cNvSpPr txBox="1"/>
            <p:nvPr/>
          </p:nvSpPr>
          <p:spPr>
            <a:xfrm>
              <a:off x="52052" y="50371"/>
              <a:ext cx="1619053" cy="17374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kern="1200" dirty="0">
                  <a:solidFill>
                    <a:schemeClr val="tx1"/>
                  </a:solidFill>
                </a:rPr>
                <a:t>1    2    3</a:t>
              </a: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kern="1200" dirty="0">
                  <a:solidFill>
                    <a:schemeClr val="tx1"/>
                  </a:solidFill>
                </a:rPr>
                <a:t>4    5    </a:t>
              </a:r>
              <a:r>
                <a:rPr lang="en-US" altLang="zh-CN" sz="3200" dirty="0">
                  <a:solidFill>
                    <a:schemeClr val="tx1"/>
                  </a:solidFill>
                </a:rPr>
                <a:t>6</a:t>
              </a:r>
              <a:endParaRPr lang="en-US" altLang="zh-CN" sz="3200" kern="1200" dirty="0">
                <a:solidFill>
                  <a:schemeClr val="tx1"/>
                </a:solidFill>
              </a:endParaRP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dirty="0">
                  <a:solidFill>
                    <a:schemeClr val="tx1"/>
                  </a:solidFill>
                </a:rPr>
                <a:t>8</a:t>
              </a:r>
              <a:r>
                <a:rPr lang="en-US" altLang="zh-CN" sz="3200" kern="1200" dirty="0">
                  <a:solidFill>
                    <a:schemeClr val="tx1"/>
                  </a:solidFill>
                </a:rPr>
                <a:t>    </a:t>
              </a:r>
              <a:r>
                <a:rPr lang="en-US" altLang="zh-CN" sz="3200" dirty="0">
                  <a:solidFill>
                    <a:schemeClr val="tx1"/>
                  </a:solidFill>
                </a:rPr>
                <a:t>7</a:t>
              </a:r>
              <a:r>
                <a:rPr lang="en-US" altLang="zh-CN" sz="3200" kern="1200" dirty="0">
                  <a:solidFill>
                    <a:schemeClr val="tx1"/>
                  </a:solidFill>
                </a:rPr>
                <a:t>    x</a:t>
              </a:r>
              <a:endParaRPr lang="zh-CN" altLang="en-US" sz="32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右箭头 1"/>
          <p:cNvSpPr/>
          <p:nvPr/>
        </p:nvSpPr>
        <p:spPr>
          <a:xfrm>
            <a:off x="2783798" y="3288789"/>
            <a:ext cx="1108363" cy="540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027910" y="2690233"/>
            <a:ext cx="1719795" cy="1838182"/>
            <a:chOff x="1681" y="0"/>
            <a:chExt cx="1719795" cy="1838182"/>
          </a:xfrm>
        </p:grpSpPr>
        <p:sp>
          <p:nvSpPr>
            <p:cNvPr id="11" name="圆角矩形 10"/>
            <p:cNvSpPr/>
            <p:nvPr/>
          </p:nvSpPr>
          <p:spPr>
            <a:xfrm>
              <a:off x="1681" y="0"/>
              <a:ext cx="1719795" cy="1838182"/>
            </a:xfrm>
            <a:prstGeom prst="roundRect">
              <a:avLst>
                <a:gd name="adj" fmla="val 10000"/>
              </a:avLst>
            </a:prstGeom>
            <a:noFill/>
            <a:ln cap="sq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 txBox="1"/>
            <p:nvPr/>
          </p:nvSpPr>
          <p:spPr>
            <a:xfrm>
              <a:off x="52052" y="50371"/>
              <a:ext cx="1619053" cy="17374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kern="1200" dirty="0">
                  <a:solidFill>
                    <a:schemeClr val="tx1"/>
                  </a:solidFill>
                </a:rPr>
                <a:t>1    2    3</a:t>
              </a: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kern="1200" dirty="0">
                  <a:solidFill>
                    <a:schemeClr val="tx1"/>
                  </a:solidFill>
                </a:rPr>
                <a:t>4    5    </a:t>
              </a:r>
              <a:r>
                <a:rPr lang="en-US" altLang="zh-CN" sz="3200" dirty="0">
                  <a:solidFill>
                    <a:schemeClr val="tx1"/>
                  </a:solidFill>
                </a:rPr>
                <a:t>6</a:t>
              </a:r>
              <a:endParaRPr lang="en-US" altLang="zh-CN" sz="3200" kern="1200" dirty="0">
                <a:solidFill>
                  <a:schemeClr val="tx1"/>
                </a:solidFill>
              </a:endParaRP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dirty="0">
                  <a:solidFill>
                    <a:schemeClr val="tx1"/>
                  </a:solidFill>
                </a:rPr>
                <a:t>8</a:t>
              </a:r>
              <a:r>
                <a:rPr lang="en-US" altLang="zh-CN" sz="3200" kern="1200" dirty="0">
                  <a:solidFill>
                    <a:schemeClr val="tx1"/>
                  </a:solidFill>
                </a:rPr>
                <a:t>    </a:t>
              </a:r>
              <a:r>
                <a:rPr lang="en-US" altLang="zh-CN" sz="3200" dirty="0">
                  <a:solidFill>
                    <a:schemeClr val="tx1"/>
                  </a:solidFill>
                </a:rPr>
                <a:t>x</a:t>
              </a:r>
              <a:r>
                <a:rPr lang="en-US" altLang="zh-CN" sz="3200" kern="1200" dirty="0">
                  <a:solidFill>
                    <a:schemeClr val="tx1"/>
                  </a:solidFill>
                </a:rPr>
                <a:t>    7</a:t>
              </a:r>
              <a:endParaRPr lang="zh-CN" altLang="en-US" sz="32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右箭头 12"/>
          <p:cNvSpPr/>
          <p:nvPr/>
        </p:nvSpPr>
        <p:spPr>
          <a:xfrm>
            <a:off x="5886350" y="3266342"/>
            <a:ext cx="1108363" cy="540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130462" y="2619651"/>
            <a:ext cx="1719795" cy="1838182"/>
            <a:chOff x="1681" y="0"/>
            <a:chExt cx="1719795" cy="1838182"/>
          </a:xfrm>
        </p:grpSpPr>
        <p:sp>
          <p:nvSpPr>
            <p:cNvPr id="15" name="圆角矩形 14"/>
            <p:cNvSpPr/>
            <p:nvPr/>
          </p:nvSpPr>
          <p:spPr>
            <a:xfrm>
              <a:off x="1681" y="0"/>
              <a:ext cx="1719795" cy="1838182"/>
            </a:xfrm>
            <a:prstGeom prst="roundRect">
              <a:avLst>
                <a:gd name="adj" fmla="val 10000"/>
              </a:avLst>
            </a:prstGeom>
            <a:noFill/>
            <a:ln cap="sq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圆角矩形 4"/>
            <p:cNvSpPr txBox="1"/>
            <p:nvPr/>
          </p:nvSpPr>
          <p:spPr>
            <a:xfrm>
              <a:off x="52052" y="50371"/>
              <a:ext cx="1619053" cy="17374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kern="1200" dirty="0">
                  <a:solidFill>
                    <a:schemeClr val="tx1"/>
                  </a:solidFill>
                </a:rPr>
                <a:t>1    2    3</a:t>
              </a: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kern="1200" dirty="0">
                  <a:solidFill>
                    <a:schemeClr val="tx1"/>
                  </a:solidFill>
                </a:rPr>
                <a:t>4    </a:t>
              </a:r>
              <a:r>
                <a:rPr lang="en-US" altLang="zh-CN" sz="3200" dirty="0">
                  <a:solidFill>
                    <a:schemeClr val="tx1"/>
                  </a:solidFill>
                </a:rPr>
                <a:t>x</a:t>
              </a:r>
              <a:r>
                <a:rPr lang="en-US" altLang="zh-CN" sz="3200" kern="1200" dirty="0">
                  <a:solidFill>
                    <a:schemeClr val="tx1"/>
                  </a:solidFill>
                </a:rPr>
                <a:t>    </a:t>
              </a:r>
              <a:r>
                <a:rPr lang="en-US" altLang="zh-CN" sz="3200" dirty="0">
                  <a:solidFill>
                    <a:schemeClr val="tx1"/>
                  </a:solidFill>
                </a:rPr>
                <a:t>6</a:t>
              </a:r>
              <a:endParaRPr lang="en-US" altLang="zh-CN" sz="3200" kern="1200" dirty="0">
                <a:solidFill>
                  <a:schemeClr val="tx1"/>
                </a:solidFill>
              </a:endParaRP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dirty="0">
                  <a:solidFill>
                    <a:schemeClr val="tx1"/>
                  </a:solidFill>
                </a:rPr>
                <a:t>8</a:t>
              </a:r>
              <a:r>
                <a:rPr lang="en-US" altLang="zh-CN" sz="3200" kern="1200" dirty="0">
                  <a:solidFill>
                    <a:schemeClr val="tx1"/>
                  </a:solidFill>
                </a:rPr>
                <a:t>    </a:t>
              </a:r>
              <a:r>
                <a:rPr lang="en-US" altLang="zh-CN" sz="3200" dirty="0">
                  <a:solidFill>
                    <a:schemeClr val="tx1"/>
                  </a:solidFill>
                </a:rPr>
                <a:t>5</a:t>
              </a:r>
              <a:r>
                <a:rPr lang="en-US" altLang="zh-CN" sz="3200" kern="1200" dirty="0">
                  <a:solidFill>
                    <a:schemeClr val="tx1"/>
                  </a:solidFill>
                </a:rPr>
                <a:t>    7</a:t>
              </a:r>
              <a:endParaRPr lang="zh-CN" altLang="en-US" sz="320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310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不可解情况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378523"/>
                <a:ext cx="8515351" cy="5340929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ts val="4000"/>
                  </a:lnSpc>
                </a:pPr>
                <a:r>
                  <a:rPr lang="zh-CN" altLang="en-US" dirty="0"/>
                  <a:t>证明：</a:t>
                </a:r>
                <a:endParaRPr lang="en-US" altLang="zh-CN" dirty="0"/>
              </a:p>
              <a:p>
                <a:pPr>
                  <a:lnSpc>
                    <a:spcPts val="4000"/>
                  </a:lnSpc>
                </a:pPr>
                <a:r>
                  <a:rPr lang="zh-CN" altLang="en-US" dirty="0"/>
                  <a:t>假设序列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571500" indent="-571500">
                  <a:lnSpc>
                    <a:spcPts val="4000"/>
                  </a:lnSpc>
                  <a:buFont typeface="+mj-lt"/>
                  <a:buAutoNum type="romanUcPeriod"/>
                </a:pPr>
                <a:r>
                  <a:rPr lang="zh-CN" altLang="en-US" dirty="0"/>
                  <a:t>左右移动</a:t>
                </a:r>
                <a:endParaRPr lang="en-US" altLang="zh-CN" dirty="0"/>
              </a:p>
              <a:p>
                <a:pPr marL="457200" lvl="1" indent="0">
                  <a:lnSpc>
                    <a:spcPts val="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marL="514350" indent="-514350">
                  <a:lnSpc>
                    <a:spcPts val="4000"/>
                  </a:lnSpc>
                  <a:buFont typeface="+mj-lt"/>
                  <a:buAutoNum type="romanUcPeriod"/>
                </a:pPr>
                <a:r>
                  <a:rPr lang="zh-CN" altLang="en-US" dirty="0"/>
                  <a:t>上下移动</a:t>
                </a:r>
                <a:endParaRPr lang="en-US" altLang="zh-CN" dirty="0"/>
              </a:p>
              <a:p>
                <a:pPr marL="971550" lvl="1" indent="-514350">
                  <a:lnSpc>
                    <a:spcPts val="4000"/>
                  </a:lnSpc>
                  <a:buFont typeface="+mj-lt"/>
                  <a:buAutoNum type="arabicPeriod"/>
                </a:pP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互换。只会影响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2800" dirty="0"/>
                  <a:t>的逆序数。</a:t>
                </a:r>
                <a:endParaRPr lang="en-US" altLang="zh-CN" dirty="0"/>
              </a:p>
              <a:p>
                <a:pPr marL="1428750" lvl="2" indent="-514350">
                  <a:lnSpc>
                    <a:spcPts val="4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且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en-US" altLang="zh-CN" sz="2800" dirty="0"/>
                  <a:t>inversions += -2</a:t>
                </a:r>
              </a:p>
              <a:p>
                <a:pPr marL="1428750" lvl="2" indent="-514350">
                  <a:lnSpc>
                    <a:spcPts val="4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且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800" dirty="0"/>
                  <a:t>, inversions += 2</a:t>
                </a:r>
              </a:p>
              <a:p>
                <a:pPr marL="1428750" lvl="2" indent="-514350">
                  <a:lnSpc>
                    <a:spcPts val="4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zh-CN" alt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或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800" dirty="0"/>
                  <a:t>, inversions +=-1+1</a:t>
                </a:r>
              </a:p>
              <a:p>
                <a:pPr marL="1428750" lvl="2" indent="-514350">
                  <a:lnSpc>
                    <a:spcPts val="4000"/>
                  </a:lnSpc>
                  <a:buFont typeface="+mj-lt"/>
                  <a:buAutoNum type="alphaLcPeriod"/>
                </a:pPr>
                <a:endParaRPr lang="en-US" altLang="zh-CN" sz="2800" dirty="0"/>
              </a:p>
              <a:p>
                <a:pPr marL="1428750" lvl="2" indent="-514350">
                  <a:lnSpc>
                    <a:spcPts val="4000"/>
                  </a:lnSpc>
                  <a:buFont typeface="+mj-lt"/>
                  <a:buAutoNum type="alphaLcPeriod"/>
                </a:pPr>
                <a:endParaRPr lang="en-US" altLang="zh-CN" dirty="0"/>
              </a:p>
              <a:p>
                <a:pPr>
                  <a:lnSpc>
                    <a:spcPts val="4000"/>
                  </a:lnSpc>
                </a:pPr>
                <a:endParaRPr lang="en-US" altLang="zh-CN" dirty="0"/>
              </a:p>
              <a:p>
                <a:pPr>
                  <a:lnSpc>
                    <a:spcPts val="4000"/>
                  </a:lnSpc>
                </a:pPr>
                <a:endParaRPr lang="en-US" altLang="zh-CN" dirty="0"/>
              </a:p>
              <a:p>
                <a:pPr>
                  <a:lnSpc>
                    <a:spcPts val="4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378523"/>
                <a:ext cx="8515351" cy="5340929"/>
              </a:xfrm>
              <a:blipFill>
                <a:blip r:embed="rId2"/>
                <a:stretch>
                  <a:fillRect l="-1288" b="-1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6878633" y="1517070"/>
            <a:ext cx="1719795" cy="1838182"/>
            <a:chOff x="1681" y="0"/>
            <a:chExt cx="1719795" cy="1838182"/>
          </a:xfrm>
        </p:grpSpPr>
        <p:sp>
          <p:nvSpPr>
            <p:cNvPr id="15" name="圆角矩形 14"/>
            <p:cNvSpPr/>
            <p:nvPr/>
          </p:nvSpPr>
          <p:spPr>
            <a:xfrm>
              <a:off x="1681" y="0"/>
              <a:ext cx="1719795" cy="1838182"/>
            </a:xfrm>
            <a:prstGeom prst="roundRect">
              <a:avLst>
                <a:gd name="adj" fmla="val 10000"/>
              </a:avLst>
            </a:prstGeom>
            <a:noFill/>
            <a:ln cap="sq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圆角矩形 4"/>
            <p:cNvSpPr txBox="1"/>
            <p:nvPr/>
          </p:nvSpPr>
          <p:spPr>
            <a:xfrm>
              <a:off x="52052" y="50371"/>
              <a:ext cx="1619053" cy="17374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kern="1200" dirty="0">
                  <a:solidFill>
                    <a:schemeClr val="tx1"/>
                  </a:solidFill>
                </a:rPr>
                <a:t>1    2    3</a:t>
              </a: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kern="1200" dirty="0">
                  <a:solidFill>
                    <a:schemeClr val="tx1"/>
                  </a:solidFill>
                </a:rPr>
                <a:t>4    </a:t>
              </a:r>
              <a:r>
                <a:rPr lang="en-US" altLang="zh-CN" sz="3200" dirty="0">
                  <a:solidFill>
                    <a:schemeClr val="tx1"/>
                  </a:solidFill>
                </a:rPr>
                <a:t>x</a:t>
              </a:r>
              <a:r>
                <a:rPr lang="en-US" altLang="zh-CN" sz="3200" kern="1200" dirty="0">
                  <a:solidFill>
                    <a:schemeClr val="tx1"/>
                  </a:solidFill>
                </a:rPr>
                <a:t>    </a:t>
              </a:r>
              <a:r>
                <a:rPr lang="en-US" altLang="zh-CN" sz="3200" dirty="0">
                  <a:solidFill>
                    <a:schemeClr val="tx1"/>
                  </a:solidFill>
                </a:rPr>
                <a:t>6</a:t>
              </a:r>
              <a:endParaRPr lang="en-US" altLang="zh-CN" sz="3200" kern="1200" dirty="0">
                <a:solidFill>
                  <a:schemeClr val="tx1"/>
                </a:solidFill>
              </a:endParaRP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dirty="0">
                  <a:solidFill>
                    <a:schemeClr val="tx1"/>
                  </a:solidFill>
                </a:rPr>
                <a:t>8</a:t>
              </a:r>
              <a:r>
                <a:rPr lang="en-US" altLang="zh-CN" sz="3200" kern="1200" dirty="0">
                  <a:solidFill>
                    <a:schemeClr val="tx1"/>
                  </a:solidFill>
                </a:rPr>
                <a:t>    </a:t>
              </a:r>
              <a:r>
                <a:rPr lang="en-US" altLang="zh-CN" sz="3200" dirty="0">
                  <a:solidFill>
                    <a:schemeClr val="tx1"/>
                  </a:solidFill>
                </a:rPr>
                <a:t>5</a:t>
              </a:r>
              <a:r>
                <a:rPr lang="en-US" altLang="zh-CN" sz="3200" kern="1200" dirty="0">
                  <a:solidFill>
                    <a:schemeClr val="tx1"/>
                  </a:solidFill>
                </a:rPr>
                <a:t>    7</a:t>
              </a:r>
              <a:endParaRPr lang="zh-CN" altLang="en-US" sz="320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796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不可解情况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378523"/>
                <a:ext cx="8515351" cy="534092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ts val="4000"/>
                  </a:lnSpc>
                </a:pPr>
                <a:r>
                  <a:rPr lang="zh-CN" altLang="en-US" sz="2600" dirty="0"/>
                  <a:t>证明：</a:t>
                </a:r>
                <a:endParaRPr lang="en-US" altLang="zh-CN" sz="2600" dirty="0"/>
              </a:p>
              <a:p>
                <a:pPr>
                  <a:lnSpc>
                    <a:spcPts val="4000"/>
                  </a:lnSpc>
                </a:pPr>
                <a:r>
                  <a:rPr lang="zh-CN" altLang="en-US" sz="2600" dirty="0"/>
                  <a:t>假设序列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altLang="zh-CN" sz="2600" dirty="0"/>
              </a:p>
              <a:p>
                <a:pPr marL="571500" indent="-571500">
                  <a:lnSpc>
                    <a:spcPts val="4000"/>
                  </a:lnSpc>
                  <a:buFont typeface="+mj-lt"/>
                  <a:buAutoNum type="romanUcPeriod"/>
                </a:pPr>
                <a:r>
                  <a:rPr lang="zh-CN" altLang="en-US" sz="2600" dirty="0"/>
                  <a:t>左右移动</a:t>
                </a:r>
                <a:endParaRPr lang="en-US" altLang="zh-CN" sz="2600" dirty="0"/>
              </a:p>
              <a:p>
                <a:pPr marL="457200" lvl="1" indent="0">
                  <a:lnSpc>
                    <a:spcPts val="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sz="2600" dirty="0">
                  <a:solidFill>
                    <a:prstClr val="black"/>
                  </a:solidFill>
                </a:endParaRPr>
              </a:p>
              <a:p>
                <a:pPr marL="514350" indent="-514350">
                  <a:lnSpc>
                    <a:spcPts val="4000"/>
                  </a:lnSpc>
                  <a:buFont typeface="+mj-lt"/>
                  <a:buAutoNum type="romanUcPeriod"/>
                </a:pPr>
                <a:r>
                  <a:rPr lang="zh-CN" altLang="en-US" sz="2600" dirty="0"/>
                  <a:t>上下移动</a:t>
                </a:r>
                <a:endParaRPr lang="en-US" altLang="zh-CN" sz="2600" dirty="0"/>
              </a:p>
              <a:p>
                <a:pPr marL="971550" lvl="1" indent="-514350">
                  <a:lnSpc>
                    <a:spcPts val="4000"/>
                  </a:lnSpc>
                  <a:buFont typeface="+mj-lt"/>
                  <a:buAutoNum type="arabicPeriod" startAt="2"/>
                </a:pPr>
                <a:r>
                  <a:rPr lang="en-US" altLang="zh-CN" sz="2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6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CN" altLang="en-US" sz="2600" dirty="0"/>
                  <a:t>互换。同理</a:t>
                </a:r>
                <a:endParaRPr lang="en-US" altLang="zh-CN" sz="2600" dirty="0"/>
              </a:p>
              <a:p>
                <a:pPr marL="1428750" lvl="2" indent="-514350">
                  <a:lnSpc>
                    <a:spcPts val="4000"/>
                  </a:lnSpc>
                  <a:buFont typeface="+mj-lt"/>
                  <a:buAutoNum type="alphaLcPeriod"/>
                </a:pPr>
                <a:endParaRPr lang="en-US" altLang="zh-CN" dirty="0"/>
              </a:p>
              <a:p>
                <a:pPr>
                  <a:lnSpc>
                    <a:spcPts val="4000"/>
                  </a:lnSpc>
                </a:pPr>
                <a:endParaRPr lang="en-US" altLang="zh-CN" dirty="0"/>
              </a:p>
              <a:p>
                <a:pPr>
                  <a:lnSpc>
                    <a:spcPts val="4000"/>
                  </a:lnSpc>
                </a:pPr>
                <a:endParaRPr lang="en-US" altLang="zh-CN" dirty="0"/>
              </a:p>
              <a:p>
                <a:pPr>
                  <a:lnSpc>
                    <a:spcPts val="4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378523"/>
                <a:ext cx="8515351" cy="5340929"/>
              </a:xfrm>
              <a:blipFill>
                <a:blip r:embed="rId2"/>
                <a:stretch>
                  <a:fillRect l="-12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6878633" y="1517070"/>
            <a:ext cx="1719795" cy="1838182"/>
            <a:chOff x="1681" y="0"/>
            <a:chExt cx="1719795" cy="1838182"/>
          </a:xfrm>
        </p:grpSpPr>
        <p:sp>
          <p:nvSpPr>
            <p:cNvPr id="15" name="圆角矩形 14"/>
            <p:cNvSpPr/>
            <p:nvPr/>
          </p:nvSpPr>
          <p:spPr>
            <a:xfrm>
              <a:off x="1681" y="0"/>
              <a:ext cx="1719795" cy="1838182"/>
            </a:xfrm>
            <a:prstGeom prst="roundRect">
              <a:avLst>
                <a:gd name="adj" fmla="val 10000"/>
              </a:avLst>
            </a:prstGeom>
            <a:noFill/>
            <a:ln cap="sq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圆角矩形 4"/>
            <p:cNvSpPr txBox="1"/>
            <p:nvPr/>
          </p:nvSpPr>
          <p:spPr>
            <a:xfrm>
              <a:off x="52052" y="50371"/>
              <a:ext cx="1619053" cy="17374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kern="1200" dirty="0">
                  <a:solidFill>
                    <a:schemeClr val="tx1"/>
                  </a:solidFill>
                </a:rPr>
                <a:t>1    2    3</a:t>
              </a: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kern="1200" dirty="0">
                  <a:solidFill>
                    <a:schemeClr val="tx1"/>
                  </a:solidFill>
                </a:rPr>
                <a:t>4    </a:t>
              </a:r>
              <a:r>
                <a:rPr lang="en-US" altLang="zh-CN" sz="3200" dirty="0">
                  <a:solidFill>
                    <a:schemeClr val="tx1"/>
                  </a:solidFill>
                </a:rPr>
                <a:t>x</a:t>
              </a:r>
              <a:r>
                <a:rPr lang="en-US" altLang="zh-CN" sz="3200" kern="1200" dirty="0">
                  <a:solidFill>
                    <a:schemeClr val="tx1"/>
                  </a:solidFill>
                </a:rPr>
                <a:t>    </a:t>
              </a:r>
              <a:r>
                <a:rPr lang="en-US" altLang="zh-CN" sz="3200" dirty="0">
                  <a:solidFill>
                    <a:schemeClr val="tx1"/>
                  </a:solidFill>
                </a:rPr>
                <a:t>6</a:t>
              </a:r>
              <a:endParaRPr lang="en-US" altLang="zh-CN" sz="3200" kern="1200" dirty="0">
                <a:solidFill>
                  <a:schemeClr val="tx1"/>
                </a:solidFill>
              </a:endParaRP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dirty="0">
                  <a:solidFill>
                    <a:schemeClr val="tx1"/>
                  </a:solidFill>
                </a:rPr>
                <a:t>8</a:t>
              </a:r>
              <a:r>
                <a:rPr lang="en-US" altLang="zh-CN" sz="3200" kern="1200" dirty="0">
                  <a:solidFill>
                    <a:schemeClr val="tx1"/>
                  </a:solidFill>
                </a:rPr>
                <a:t>    </a:t>
              </a:r>
              <a:r>
                <a:rPr lang="en-US" altLang="zh-CN" sz="3200" dirty="0">
                  <a:solidFill>
                    <a:schemeClr val="tx1"/>
                  </a:solidFill>
                </a:rPr>
                <a:t>5</a:t>
              </a:r>
              <a:r>
                <a:rPr lang="en-US" altLang="zh-CN" sz="3200" kern="1200" dirty="0">
                  <a:solidFill>
                    <a:schemeClr val="tx1"/>
                  </a:solidFill>
                </a:rPr>
                <a:t>    7</a:t>
              </a:r>
              <a:endParaRPr lang="zh-CN" altLang="en-US" sz="320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340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不可解情况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28649" y="1378523"/>
            <a:ext cx="8515351" cy="5340929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CN" altLang="en-US" sz="2600" dirty="0"/>
              <a:t>证明：</a:t>
            </a:r>
            <a:endParaRPr lang="en-US" altLang="zh-CN" sz="2600" dirty="0"/>
          </a:p>
          <a:p>
            <a:pPr marL="914400" lvl="1" indent="-457200">
              <a:lnSpc>
                <a:spcPts val="4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prstClr val="black"/>
                </a:solidFill>
              </a:rPr>
              <a:t>任何合法的移动不会改变拼图的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marL="457200" lvl="1" indent="0">
              <a:lnSpc>
                <a:spcPts val="4000"/>
              </a:lnSpc>
              <a:buNone/>
            </a:pPr>
            <a:r>
              <a:rPr lang="en-US" altLang="zh-CN" sz="2800" dirty="0">
                <a:solidFill>
                  <a:prstClr val="black"/>
                </a:solidFill>
              </a:rPr>
              <a:t>      </a:t>
            </a:r>
            <a:r>
              <a:rPr lang="zh-CN" altLang="en-US" sz="2800" dirty="0">
                <a:solidFill>
                  <a:prstClr val="black"/>
                </a:solidFill>
              </a:rPr>
              <a:t>逆序数的奇偶性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marL="914400" lvl="1" indent="-457200">
              <a:lnSpc>
                <a:spcPts val="4000"/>
              </a:lnSpc>
              <a:buFont typeface="+mj-lt"/>
              <a:buAutoNum type="arabicPeriod" startAt="2"/>
            </a:pPr>
            <a:r>
              <a:rPr lang="zh-CN" altLang="en-US" sz="2800" dirty="0">
                <a:solidFill>
                  <a:prstClr val="black"/>
                </a:solidFill>
              </a:rPr>
              <a:t>目标节点的逆序数为</a:t>
            </a:r>
            <a:r>
              <a:rPr lang="en-US" altLang="zh-CN" sz="2800" dirty="0">
                <a:solidFill>
                  <a:prstClr val="black"/>
                </a:solidFill>
              </a:rPr>
              <a:t>0</a:t>
            </a:r>
          </a:p>
          <a:p>
            <a:pPr marL="914400" lvl="1" indent="-457200">
              <a:lnSpc>
                <a:spcPts val="4000"/>
              </a:lnSpc>
              <a:buFont typeface="+mj-lt"/>
              <a:buAutoNum type="arabicPeriod" startAt="2"/>
            </a:pPr>
            <a:endParaRPr lang="en-US" altLang="zh-CN" sz="2800" dirty="0">
              <a:solidFill>
                <a:prstClr val="black"/>
              </a:solidFill>
            </a:endParaRPr>
          </a:p>
          <a:p>
            <a:pPr>
              <a:lnSpc>
                <a:spcPts val="4000"/>
              </a:lnSpc>
            </a:pPr>
            <a:r>
              <a:rPr lang="zh-CN" altLang="en-US" sz="2600" dirty="0">
                <a:solidFill>
                  <a:prstClr val="black"/>
                </a:solidFill>
              </a:rPr>
              <a:t>结论：</a:t>
            </a:r>
            <a:r>
              <a:rPr lang="zh-CN" altLang="en-US" dirty="0">
                <a:solidFill>
                  <a:srgbClr val="FF0000"/>
                </a:solidFill>
              </a:rPr>
              <a:t>逆序数</a:t>
            </a:r>
            <a:r>
              <a:rPr lang="zh-CN" altLang="en-US" dirty="0">
                <a:solidFill>
                  <a:prstClr val="black"/>
                </a:solidFill>
              </a:rPr>
              <a:t>为奇数的</a:t>
            </a:r>
            <a:r>
              <a:rPr lang="en-US" altLang="zh-CN" dirty="0">
                <a:solidFill>
                  <a:prstClr val="black"/>
                </a:solidFill>
              </a:rPr>
              <a:t>3</a:t>
            </a:r>
            <a:r>
              <a:rPr lang="zh-CN" altLang="en-US" dirty="0">
                <a:solidFill>
                  <a:prstClr val="black"/>
                </a:solidFill>
              </a:rPr>
              <a:t>*</a:t>
            </a:r>
            <a:r>
              <a:rPr lang="en-US" altLang="zh-CN" dirty="0">
                <a:solidFill>
                  <a:prstClr val="black"/>
                </a:solidFill>
              </a:rPr>
              <a:t>3</a:t>
            </a:r>
            <a:r>
              <a:rPr lang="zh-CN" altLang="en-US" dirty="0">
                <a:solidFill>
                  <a:prstClr val="black"/>
                </a:solidFill>
              </a:rPr>
              <a:t>拼图不可解。</a:t>
            </a:r>
            <a:endParaRPr lang="en-US" altLang="zh-CN" sz="2600" dirty="0"/>
          </a:p>
          <a:p>
            <a:pPr>
              <a:lnSpc>
                <a:spcPts val="4000"/>
              </a:lnSpc>
            </a:pPr>
            <a:endParaRPr lang="en-US" altLang="zh-CN" sz="2600" dirty="0"/>
          </a:p>
          <a:p>
            <a:pPr>
              <a:lnSpc>
                <a:spcPts val="4000"/>
              </a:lnSpc>
            </a:pPr>
            <a:endParaRPr lang="en-US" altLang="zh-CN" dirty="0"/>
          </a:p>
          <a:p>
            <a:pPr>
              <a:lnSpc>
                <a:spcPts val="4000"/>
              </a:lnSpc>
            </a:pPr>
            <a:endParaRPr lang="en-US" altLang="zh-CN" dirty="0"/>
          </a:p>
          <a:p>
            <a:pPr>
              <a:lnSpc>
                <a:spcPts val="4000"/>
              </a:lnSpc>
            </a:pPr>
            <a:endParaRPr lang="en-US" altLang="zh-CN" dirty="0"/>
          </a:p>
        </p:txBody>
      </p:sp>
      <p:grpSp>
        <p:nvGrpSpPr>
          <p:cNvPr id="14" name="组合 13"/>
          <p:cNvGrpSpPr/>
          <p:nvPr/>
        </p:nvGrpSpPr>
        <p:grpSpPr>
          <a:xfrm>
            <a:off x="6878633" y="1517070"/>
            <a:ext cx="1719795" cy="1838182"/>
            <a:chOff x="1681" y="0"/>
            <a:chExt cx="1719795" cy="1838182"/>
          </a:xfrm>
        </p:grpSpPr>
        <p:sp>
          <p:nvSpPr>
            <p:cNvPr id="15" name="圆角矩形 14"/>
            <p:cNvSpPr/>
            <p:nvPr/>
          </p:nvSpPr>
          <p:spPr>
            <a:xfrm>
              <a:off x="1681" y="0"/>
              <a:ext cx="1719795" cy="1838182"/>
            </a:xfrm>
            <a:prstGeom prst="roundRect">
              <a:avLst>
                <a:gd name="adj" fmla="val 10000"/>
              </a:avLst>
            </a:prstGeom>
            <a:noFill/>
            <a:ln cap="sq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圆角矩形 4"/>
            <p:cNvSpPr txBox="1"/>
            <p:nvPr/>
          </p:nvSpPr>
          <p:spPr>
            <a:xfrm>
              <a:off x="52052" y="50371"/>
              <a:ext cx="1619053" cy="17374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kern="1200" dirty="0">
                  <a:solidFill>
                    <a:schemeClr val="tx1"/>
                  </a:solidFill>
                </a:rPr>
                <a:t>1    2    3</a:t>
              </a: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kern="1200" dirty="0">
                  <a:solidFill>
                    <a:schemeClr val="tx1"/>
                  </a:solidFill>
                </a:rPr>
                <a:t>4    </a:t>
              </a:r>
              <a:r>
                <a:rPr lang="en-US" altLang="zh-CN" sz="3200" dirty="0">
                  <a:solidFill>
                    <a:schemeClr val="tx1"/>
                  </a:solidFill>
                </a:rPr>
                <a:t>5</a:t>
              </a:r>
              <a:r>
                <a:rPr lang="en-US" altLang="zh-CN" sz="3200" kern="1200" dirty="0">
                  <a:solidFill>
                    <a:schemeClr val="tx1"/>
                  </a:solidFill>
                </a:rPr>
                <a:t>    </a:t>
              </a:r>
              <a:r>
                <a:rPr lang="en-US" altLang="zh-CN" sz="3200" dirty="0">
                  <a:solidFill>
                    <a:schemeClr val="tx1"/>
                  </a:solidFill>
                </a:rPr>
                <a:t>6</a:t>
              </a:r>
              <a:endParaRPr lang="en-US" altLang="zh-CN" sz="3200" kern="1200" dirty="0">
                <a:solidFill>
                  <a:schemeClr val="tx1"/>
                </a:solidFill>
              </a:endParaRP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dirty="0">
                  <a:solidFill>
                    <a:schemeClr val="tx1"/>
                  </a:solidFill>
                </a:rPr>
                <a:t>7</a:t>
              </a:r>
              <a:r>
                <a:rPr lang="en-US" altLang="zh-CN" sz="3200" kern="1200" dirty="0">
                  <a:solidFill>
                    <a:schemeClr val="tx1"/>
                  </a:solidFill>
                </a:rPr>
                <a:t>    </a:t>
              </a:r>
              <a:r>
                <a:rPr lang="en-US" altLang="zh-CN" sz="3200" dirty="0">
                  <a:solidFill>
                    <a:schemeClr val="tx1"/>
                  </a:solidFill>
                </a:rPr>
                <a:t>8</a:t>
              </a:r>
              <a:r>
                <a:rPr lang="en-US" altLang="zh-CN" sz="3200" kern="1200" dirty="0">
                  <a:solidFill>
                    <a:schemeClr val="tx1"/>
                  </a:solidFill>
                </a:rPr>
                <a:t>    </a:t>
              </a:r>
              <a:r>
                <a:rPr lang="en-US" altLang="zh-CN" sz="3200" dirty="0">
                  <a:solidFill>
                    <a:schemeClr val="tx1"/>
                  </a:solidFill>
                </a:rPr>
                <a:t>x</a:t>
              </a:r>
              <a:endParaRPr lang="zh-CN" altLang="en-US" sz="32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727149" y="3681850"/>
            <a:ext cx="210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inversions=0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9296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88204" y="2850577"/>
            <a:ext cx="21058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/>
              <a:t>Q &amp; A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33376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28650" y="1565564"/>
            <a:ext cx="7886700" cy="4611399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拼图，由</a:t>
            </a:r>
            <a:r>
              <a:rPr lang="en-US" altLang="zh-CN" dirty="0"/>
              <a:t>8</a:t>
            </a:r>
            <a:r>
              <a:rPr lang="zh-CN" altLang="en-US" dirty="0"/>
              <a:t>个正方形滑块和一个空档组成</a:t>
            </a:r>
            <a:endParaRPr lang="en-US" altLang="zh-CN" dirty="0"/>
          </a:p>
          <a:p>
            <a:pPr>
              <a:lnSpc>
                <a:spcPts val="4000"/>
              </a:lnSpc>
            </a:pPr>
            <a:r>
              <a:rPr lang="zh-CN" altLang="en-US" dirty="0"/>
              <a:t>合法移动：水平或竖直地将滑块移到空档内</a:t>
            </a:r>
            <a:endParaRPr lang="en-US" altLang="zh-CN" dirty="0"/>
          </a:p>
          <a:p>
            <a:pPr>
              <a:lnSpc>
                <a:spcPts val="4000"/>
              </a:lnSpc>
            </a:pPr>
            <a:r>
              <a:rPr lang="zh-CN" altLang="en-US" dirty="0"/>
              <a:t>目标：使用</a:t>
            </a:r>
            <a:r>
              <a:rPr lang="zh-CN" altLang="en-US" b="1" dirty="0">
                <a:solidFill>
                  <a:srgbClr val="FF0000"/>
                </a:solidFill>
              </a:rPr>
              <a:t>最少</a:t>
            </a:r>
            <a:r>
              <a:rPr lang="zh-CN" altLang="en-US" dirty="0"/>
              <a:t>次数的移动，还原拼图</a:t>
            </a: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046046998"/>
              </p:ext>
            </p:extLst>
          </p:nvPr>
        </p:nvGraphicFramePr>
        <p:xfrm>
          <a:off x="55418" y="2891127"/>
          <a:ext cx="8991600" cy="3394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21672" y="5554925"/>
            <a:ext cx="1413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Initial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3844636" y="5554925"/>
            <a:ext cx="1413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5 left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444335" y="5554925"/>
            <a:ext cx="1413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2 up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460674" y="5554925"/>
            <a:ext cx="1413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goal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248405" y="5554925"/>
            <a:ext cx="1413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6 up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4997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28650" y="1565564"/>
            <a:ext cx="7886700" cy="4611399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拼图：一个以空格隔开的字符串表示</a:t>
            </a:r>
            <a:endParaRPr lang="en-US" altLang="zh-CN" dirty="0"/>
          </a:p>
          <a:p>
            <a:pPr marL="0" indent="0">
              <a:lnSpc>
                <a:spcPts val="4000"/>
              </a:lnSpc>
              <a:buNone/>
            </a:pPr>
            <a:r>
              <a:rPr lang="en-US" altLang="zh-CN" dirty="0"/>
              <a:t>                      </a:t>
            </a:r>
            <a:r>
              <a:rPr lang="zh-CN" altLang="en-US" dirty="0"/>
              <a:t>（相当于序列展开）</a:t>
            </a:r>
            <a:endParaRPr lang="en-US" altLang="zh-CN" dirty="0"/>
          </a:p>
          <a:p>
            <a:pPr>
              <a:lnSpc>
                <a:spcPts val="4000"/>
              </a:lnSpc>
            </a:pP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845134" y="3841868"/>
            <a:ext cx="6672696" cy="1838182"/>
            <a:chOff x="484909" y="3841868"/>
            <a:chExt cx="6672696" cy="1838182"/>
          </a:xfrm>
        </p:grpSpPr>
        <p:graphicFrame>
          <p:nvGraphicFramePr>
            <p:cNvPr id="8" name="图示 7"/>
            <p:cNvGraphicFramePr/>
            <p:nvPr>
              <p:extLst>
                <p:ext uri="{D42A27DB-BD31-4B8C-83A1-F6EECF244321}">
                  <p14:modId xmlns:p14="http://schemas.microsoft.com/office/powerpoint/2010/main" val="3501290911"/>
                </p:ext>
              </p:extLst>
            </p:nvPr>
          </p:nvGraphicFramePr>
          <p:xfrm>
            <a:off x="484909" y="3841868"/>
            <a:ext cx="1723159" cy="183818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" name="右箭头 1"/>
            <p:cNvSpPr/>
            <p:nvPr/>
          </p:nvSpPr>
          <p:spPr>
            <a:xfrm>
              <a:off x="2452255" y="4546214"/>
              <a:ext cx="1177636" cy="4294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874078" y="4499349"/>
              <a:ext cx="32835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/>
                <a:t>1 x 3 4 2 5 7 8 6</a:t>
              </a:r>
              <a:endParaRPr lang="zh-CN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0497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28650" y="1565564"/>
            <a:ext cx="7886700" cy="4611399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zh-CN" altLang="en-US" dirty="0"/>
              <a:t>若不可解，输出“</a:t>
            </a:r>
            <a:r>
              <a:rPr lang="zh-CN" altLang="en-US" dirty="0">
                <a:solidFill>
                  <a:srgbClr val="FF0000"/>
                </a:solidFill>
              </a:rPr>
              <a:t>无法搜到有效解</a:t>
            </a:r>
            <a:r>
              <a:rPr lang="zh-CN" altLang="en-US" dirty="0"/>
              <a:t>”</a:t>
            </a:r>
            <a:endParaRPr lang="en-US" altLang="zh-CN" dirty="0"/>
          </a:p>
          <a:p>
            <a:pPr>
              <a:lnSpc>
                <a:spcPts val="4000"/>
              </a:lnSpc>
            </a:pPr>
            <a:r>
              <a:rPr lang="zh-CN" altLang="en-US" dirty="0"/>
              <a:t>若可解，输出</a:t>
            </a:r>
            <a:endParaRPr lang="en-US" altLang="zh-CN" dirty="0"/>
          </a:p>
          <a:p>
            <a:pPr lvl="1">
              <a:lnSpc>
                <a:spcPts val="4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、最少移动次数：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次</a:t>
            </a:r>
            <a:endParaRPr lang="en-US" altLang="zh-CN" dirty="0"/>
          </a:p>
          <a:p>
            <a:pPr lvl="1">
              <a:lnSpc>
                <a:spcPts val="4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、每一步的移动过程</a:t>
            </a:r>
            <a:endParaRPr lang="en-US" altLang="zh-CN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658149363"/>
              </p:ext>
            </p:extLst>
          </p:nvPr>
        </p:nvGraphicFramePr>
        <p:xfrm>
          <a:off x="628650" y="4174376"/>
          <a:ext cx="1579418" cy="1838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4204729556"/>
              </p:ext>
            </p:extLst>
          </p:nvPr>
        </p:nvGraphicFramePr>
        <p:xfrm>
          <a:off x="2893868" y="4174376"/>
          <a:ext cx="1579418" cy="1838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1453797033"/>
              </p:ext>
            </p:extLst>
          </p:nvPr>
        </p:nvGraphicFramePr>
        <p:xfrm>
          <a:off x="5159087" y="4174376"/>
          <a:ext cx="1579418" cy="1838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1653992517"/>
              </p:ext>
            </p:extLst>
          </p:nvPr>
        </p:nvGraphicFramePr>
        <p:xfrm>
          <a:off x="7424306" y="4174376"/>
          <a:ext cx="1579418" cy="1838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61767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28650" y="1565564"/>
            <a:ext cx="7886700" cy="4611399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zh-CN" altLang="en-US" dirty="0"/>
              <a:t>支持连续输入、求解</a:t>
            </a:r>
            <a:endParaRPr lang="en-US" altLang="zh-CN" dirty="0"/>
          </a:p>
          <a:p>
            <a:pPr>
              <a:lnSpc>
                <a:spcPts val="4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A*</a:t>
            </a:r>
            <a:r>
              <a:rPr lang="zh-CN" altLang="en-US" dirty="0"/>
              <a:t>搜索算法解题</a:t>
            </a:r>
            <a:endParaRPr lang="en-US" altLang="zh-CN" dirty="0"/>
          </a:p>
          <a:p>
            <a:pPr>
              <a:lnSpc>
                <a:spcPts val="4000"/>
              </a:lnSpc>
            </a:pPr>
            <a:r>
              <a:rPr lang="zh-CN" altLang="en-US" dirty="0"/>
              <a:t>附</a:t>
            </a:r>
            <a:r>
              <a:rPr lang="en-US" altLang="zh-CN" dirty="0"/>
              <a:t>Readme.txt</a:t>
            </a:r>
            <a:r>
              <a:rPr lang="zh-CN" altLang="en-US" dirty="0"/>
              <a:t>文件说明如何运行代码</a:t>
            </a:r>
            <a:endParaRPr lang="en-US" altLang="zh-CN" dirty="0"/>
          </a:p>
          <a:p>
            <a:pPr>
              <a:lnSpc>
                <a:spcPts val="4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373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搜索算法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02328"/>
                <a:ext cx="7886700" cy="5555672"/>
              </a:xfrm>
            </p:spPr>
            <p:txBody>
              <a:bodyPr/>
              <a:lstStyle/>
              <a:p>
                <a:pPr>
                  <a:lnSpc>
                    <a:spcPts val="4000"/>
                  </a:lnSpc>
                </a:pPr>
                <a:r>
                  <a:rPr lang="zh-CN" altLang="en-US" dirty="0"/>
                  <a:t>状态：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种拼图排布</a:t>
                </a:r>
                <a:endParaRPr lang="en-US" altLang="zh-CN" dirty="0"/>
              </a:p>
              <a:p>
                <a:pPr>
                  <a:lnSpc>
                    <a:spcPts val="4000"/>
                  </a:lnSpc>
                </a:pPr>
                <a:r>
                  <a:rPr lang="zh-CN" altLang="en-US" dirty="0"/>
                  <a:t>状态空间：所有可能的拼图排布</a:t>
                </a:r>
                <a:endParaRPr lang="en-US" altLang="zh-CN" dirty="0"/>
              </a:p>
              <a:p>
                <a:pPr>
                  <a:lnSpc>
                    <a:spcPts val="4000"/>
                  </a:lnSpc>
                </a:pPr>
                <a:r>
                  <a:rPr lang="zh-CN" altLang="en-US" dirty="0"/>
                  <a:t>估价函数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：节点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dirty="0"/>
                  <a:t>的一条最佳路径的实际代价</a:t>
                </a:r>
                <a:endParaRPr lang="en-US" altLang="zh-CN" dirty="0"/>
              </a:p>
              <a:p>
                <a:pPr lvl="1">
                  <a:lnSpc>
                    <a:spcPts val="4000"/>
                  </a:lnSpc>
                </a:pPr>
                <a:endParaRPr lang="en-US" altLang="zh-CN" dirty="0"/>
              </a:p>
              <a:p>
                <a:pPr marL="457200" lvl="1" indent="0">
                  <a:lnSpc>
                    <a:spcPts val="4000"/>
                  </a:lnSpc>
                  <a:buNone/>
                </a:pPr>
                <a:r>
                  <a:rPr lang="en-US" altLang="zh-CN" dirty="0"/>
                  <a:t>                                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已经移动的次数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：节点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dirty="0"/>
                  <a:t>到目标结点的一条最佳路径的代价</a:t>
                </a:r>
                <a:endParaRPr lang="en-US" altLang="zh-CN" dirty="0"/>
              </a:p>
              <a:p>
                <a:pPr marL="457200" lvl="1" indent="0">
                  <a:lnSpc>
                    <a:spcPts val="4000"/>
                  </a:lnSpc>
                  <a:buNone/>
                </a:pPr>
                <a:endParaRPr lang="en-US" altLang="zh-CN" dirty="0"/>
              </a:p>
              <a:p>
                <a:pPr marL="457200" lvl="1" indent="0">
                  <a:lnSpc>
                    <a:spcPts val="4000"/>
                  </a:lnSpc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                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节点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x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和目标结点的曼哈顿距离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>
                  <a:lnSpc>
                    <a:spcPts val="4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02328"/>
                <a:ext cx="7886700" cy="5555672"/>
              </a:xfrm>
              <a:blipFill>
                <a:blip r:embed="rId2"/>
                <a:stretch>
                  <a:fillRect l="-1391" t="-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下箭头 1"/>
          <p:cNvSpPr/>
          <p:nvPr/>
        </p:nvSpPr>
        <p:spPr>
          <a:xfrm>
            <a:off x="4031672" y="3796359"/>
            <a:ext cx="1080655" cy="581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4031672" y="5403487"/>
            <a:ext cx="1080655" cy="581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96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搜索算法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28650" y="1302328"/>
            <a:ext cx="7886700" cy="5555672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zh-CN" altLang="en-US" dirty="0"/>
              <a:t>节点</a:t>
            </a:r>
            <a:r>
              <a:rPr lang="en-US" altLang="zh-CN" dirty="0"/>
              <a:t>x</a:t>
            </a:r>
            <a:r>
              <a:rPr lang="zh-CN" altLang="en-US" dirty="0"/>
              <a:t>到目标结点的曼哈顿距离</a:t>
            </a:r>
            <a:endParaRPr lang="en-US" altLang="zh-CN" dirty="0"/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800" dirty="0"/>
              <a:t>   =  </a:t>
            </a:r>
            <a:r>
              <a:rPr lang="zh-CN" altLang="en-US" sz="2800" dirty="0"/>
              <a:t>每个滑块到目标位置的曼哈顿距离之和</a:t>
            </a:r>
            <a:endParaRPr lang="en-US" altLang="zh-CN" dirty="0"/>
          </a:p>
          <a:p>
            <a:pPr>
              <a:lnSpc>
                <a:spcPts val="4000"/>
              </a:lnSpc>
            </a:pPr>
            <a:r>
              <a:rPr lang="zh-CN" altLang="en-US" dirty="0"/>
              <a:t>例：</a:t>
            </a:r>
            <a:endParaRPr lang="en-US" altLang="zh-CN" dirty="0"/>
          </a:p>
          <a:p>
            <a:pPr>
              <a:lnSpc>
                <a:spcPts val="4000"/>
              </a:lnSpc>
            </a:pPr>
            <a:endParaRPr lang="en-US" altLang="zh-CN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105766570"/>
              </p:ext>
            </p:extLst>
          </p:nvPr>
        </p:nvGraphicFramePr>
        <p:xfrm>
          <a:off x="6276116" y="3085101"/>
          <a:ext cx="1723159" cy="1838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2284888267"/>
              </p:ext>
            </p:extLst>
          </p:nvPr>
        </p:nvGraphicFramePr>
        <p:xfrm>
          <a:off x="867645" y="3085101"/>
          <a:ext cx="1723159" cy="1838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3370911430"/>
              </p:ext>
            </p:extLst>
          </p:nvPr>
        </p:nvGraphicFramePr>
        <p:xfrm>
          <a:off x="3571880" y="3085101"/>
          <a:ext cx="1723159" cy="1838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356763" y="1884216"/>
            <a:ext cx="1025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=6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86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959929" y="460879"/>
            <a:ext cx="1524000" cy="1581873"/>
            <a:chOff x="1681" y="0"/>
            <a:chExt cx="1719795" cy="1838182"/>
          </a:xfrm>
        </p:grpSpPr>
        <p:sp>
          <p:nvSpPr>
            <p:cNvPr id="13" name="圆角矩形 12"/>
            <p:cNvSpPr/>
            <p:nvPr/>
          </p:nvSpPr>
          <p:spPr>
            <a:xfrm>
              <a:off x="1681" y="0"/>
              <a:ext cx="1719795" cy="1838182"/>
            </a:xfrm>
            <a:prstGeom prst="roundRect">
              <a:avLst>
                <a:gd name="adj" fmla="val 10000"/>
              </a:avLst>
            </a:prstGeom>
            <a:noFill/>
            <a:ln cap="sq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圆角矩形 4"/>
            <p:cNvSpPr txBox="1"/>
            <p:nvPr/>
          </p:nvSpPr>
          <p:spPr>
            <a:xfrm>
              <a:off x="52052" y="50371"/>
              <a:ext cx="1619053" cy="17374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solidFill>
                    <a:schemeClr val="tx1"/>
                  </a:solidFill>
                </a:rPr>
                <a:t>x</a:t>
              </a:r>
              <a:r>
                <a:rPr lang="en-US" altLang="zh-CN" sz="2800" kern="1200" dirty="0">
                  <a:solidFill>
                    <a:schemeClr val="tx1"/>
                  </a:solidFill>
                </a:rPr>
                <a:t>    </a:t>
              </a:r>
              <a:r>
                <a:rPr lang="en-US" altLang="zh-CN" sz="2800" dirty="0">
                  <a:solidFill>
                    <a:schemeClr val="tx1"/>
                  </a:solidFill>
                </a:rPr>
                <a:t>1</a:t>
              </a:r>
              <a:r>
                <a:rPr lang="en-US" altLang="zh-CN" sz="2800" kern="1200" dirty="0">
                  <a:solidFill>
                    <a:schemeClr val="tx1"/>
                  </a:solidFill>
                </a:rPr>
                <a:t>    3</a:t>
              </a: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kern="1200" dirty="0">
                  <a:solidFill>
                    <a:schemeClr val="tx1"/>
                  </a:solidFill>
                </a:rPr>
                <a:t>4    2    5</a:t>
              </a: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solidFill>
                    <a:schemeClr val="tx1"/>
                  </a:solidFill>
                </a:rPr>
                <a:t>7</a:t>
              </a:r>
              <a:r>
                <a:rPr lang="en-US" altLang="zh-CN" sz="2800" kern="1200" dirty="0">
                  <a:solidFill>
                    <a:schemeClr val="tx1"/>
                  </a:solidFill>
                </a:rPr>
                <a:t>    8    6</a:t>
              </a:r>
              <a:endParaRPr lang="zh-CN" altLang="en-US" sz="2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190510" y="2616488"/>
            <a:ext cx="1524000" cy="1581873"/>
            <a:chOff x="1681" y="0"/>
            <a:chExt cx="1719795" cy="1838182"/>
          </a:xfrm>
        </p:grpSpPr>
        <p:sp>
          <p:nvSpPr>
            <p:cNvPr id="16" name="圆角矩形 15"/>
            <p:cNvSpPr/>
            <p:nvPr/>
          </p:nvSpPr>
          <p:spPr>
            <a:xfrm>
              <a:off x="1681" y="0"/>
              <a:ext cx="1719795" cy="1838182"/>
            </a:xfrm>
            <a:prstGeom prst="roundRect">
              <a:avLst>
                <a:gd name="adj" fmla="val 10000"/>
              </a:avLst>
            </a:prstGeom>
            <a:noFill/>
            <a:ln cap="sq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圆角矩形 4"/>
            <p:cNvSpPr txBox="1"/>
            <p:nvPr/>
          </p:nvSpPr>
          <p:spPr>
            <a:xfrm>
              <a:off x="52052" y="50371"/>
              <a:ext cx="1619053" cy="17374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solidFill>
                    <a:schemeClr val="tx1"/>
                  </a:solidFill>
                </a:rPr>
                <a:t>4</a:t>
              </a:r>
              <a:r>
                <a:rPr lang="en-US" altLang="zh-CN" sz="2800" kern="1200" dirty="0">
                  <a:solidFill>
                    <a:schemeClr val="tx1"/>
                  </a:solidFill>
                </a:rPr>
                <a:t>    </a:t>
              </a:r>
              <a:r>
                <a:rPr lang="en-US" altLang="zh-CN" sz="2800" dirty="0">
                  <a:solidFill>
                    <a:schemeClr val="tx1"/>
                  </a:solidFill>
                </a:rPr>
                <a:t>1</a:t>
              </a:r>
              <a:r>
                <a:rPr lang="en-US" altLang="zh-CN" sz="2800" kern="1200" dirty="0">
                  <a:solidFill>
                    <a:schemeClr val="tx1"/>
                  </a:solidFill>
                </a:rPr>
                <a:t>    3</a:t>
              </a: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solidFill>
                    <a:schemeClr val="tx1"/>
                  </a:solidFill>
                </a:rPr>
                <a:t>x</a:t>
              </a:r>
              <a:r>
                <a:rPr lang="en-US" altLang="zh-CN" sz="2800" kern="1200" dirty="0">
                  <a:solidFill>
                    <a:schemeClr val="tx1"/>
                  </a:solidFill>
                </a:rPr>
                <a:t>    2    5</a:t>
              </a: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solidFill>
                    <a:schemeClr val="tx1"/>
                  </a:solidFill>
                </a:rPr>
                <a:t>7</a:t>
              </a:r>
              <a:r>
                <a:rPr lang="en-US" altLang="zh-CN" sz="2800" kern="1200" dirty="0">
                  <a:solidFill>
                    <a:schemeClr val="tx1"/>
                  </a:solidFill>
                </a:rPr>
                <a:t>    8    6</a:t>
              </a:r>
              <a:endParaRPr lang="zh-CN" altLang="en-US" sz="28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461161" y="56411"/>
            <a:ext cx="2563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Initial search node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535382" y="2616488"/>
            <a:ext cx="1524000" cy="1581873"/>
            <a:chOff x="1681" y="0"/>
            <a:chExt cx="1719795" cy="1838182"/>
          </a:xfrm>
        </p:grpSpPr>
        <p:sp>
          <p:nvSpPr>
            <p:cNvPr id="19" name="圆角矩形 18"/>
            <p:cNvSpPr/>
            <p:nvPr/>
          </p:nvSpPr>
          <p:spPr>
            <a:xfrm>
              <a:off x="1681" y="0"/>
              <a:ext cx="1719795" cy="1838182"/>
            </a:xfrm>
            <a:prstGeom prst="roundRect">
              <a:avLst>
                <a:gd name="adj" fmla="val 10000"/>
              </a:avLst>
            </a:prstGeom>
            <a:noFill/>
            <a:ln cap="sq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圆角矩形 4"/>
            <p:cNvSpPr txBox="1"/>
            <p:nvPr/>
          </p:nvSpPr>
          <p:spPr>
            <a:xfrm>
              <a:off x="52052" y="50371"/>
              <a:ext cx="1619053" cy="17374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kern="1200" dirty="0">
                  <a:solidFill>
                    <a:schemeClr val="tx1"/>
                  </a:solidFill>
                </a:rPr>
                <a:t>1    x    3</a:t>
              </a: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kern="1200" dirty="0">
                  <a:solidFill>
                    <a:schemeClr val="tx1"/>
                  </a:solidFill>
                </a:rPr>
                <a:t>4    2    5</a:t>
              </a: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solidFill>
                    <a:schemeClr val="tx1"/>
                  </a:solidFill>
                </a:rPr>
                <a:t>7</a:t>
              </a:r>
              <a:r>
                <a:rPr lang="en-US" altLang="zh-CN" sz="2800" kern="1200" dirty="0">
                  <a:solidFill>
                    <a:schemeClr val="tx1"/>
                  </a:solidFill>
                </a:rPr>
                <a:t>    8    6</a:t>
              </a:r>
              <a:endParaRPr lang="zh-CN" altLang="en-US" sz="2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64587" y="4904270"/>
            <a:ext cx="1524000" cy="1581873"/>
            <a:chOff x="1681" y="0"/>
            <a:chExt cx="1719795" cy="1838182"/>
          </a:xfrm>
        </p:grpSpPr>
        <p:sp>
          <p:nvSpPr>
            <p:cNvPr id="22" name="圆角矩形 21"/>
            <p:cNvSpPr/>
            <p:nvPr/>
          </p:nvSpPr>
          <p:spPr>
            <a:xfrm>
              <a:off x="1681" y="0"/>
              <a:ext cx="1719795" cy="1838182"/>
            </a:xfrm>
            <a:prstGeom prst="roundRect">
              <a:avLst>
                <a:gd name="adj" fmla="val 10000"/>
              </a:avLst>
            </a:prstGeom>
            <a:noFill/>
            <a:ln cap="sq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圆角矩形 4"/>
            <p:cNvSpPr txBox="1"/>
            <p:nvPr/>
          </p:nvSpPr>
          <p:spPr>
            <a:xfrm>
              <a:off x="52052" y="50371"/>
              <a:ext cx="1619053" cy="17374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solidFill>
                    <a:schemeClr val="tx1"/>
                  </a:solidFill>
                </a:rPr>
                <a:t>x</a:t>
              </a:r>
              <a:r>
                <a:rPr lang="en-US" altLang="zh-CN" sz="2800" kern="1200" dirty="0">
                  <a:solidFill>
                    <a:schemeClr val="tx1"/>
                  </a:solidFill>
                </a:rPr>
                <a:t>    1    3</a:t>
              </a: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kern="1200" dirty="0">
                  <a:solidFill>
                    <a:schemeClr val="tx1"/>
                  </a:solidFill>
                </a:rPr>
                <a:t>4    2    5</a:t>
              </a: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solidFill>
                    <a:schemeClr val="tx1"/>
                  </a:solidFill>
                </a:rPr>
                <a:t>7</a:t>
              </a:r>
              <a:r>
                <a:rPr lang="en-US" altLang="zh-CN" sz="2800" kern="1200" dirty="0">
                  <a:solidFill>
                    <a:schemeClr val="tx1"/>
                  </a:solidFill>
                </a:rPr>
                <a:t>    8    6</a:t>
              </a:r>
              <a:endParaRPr lang="zh-CN" altLang="en-US" sz="2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732264" y="4832975"/>
            <a:ext cx="1524000" cy="1581873"/>
            <a:chOff x="1681" y="0"/>
            <a:chExt cx="1719795" cy="1838182"/>
          </a:xfrm>
        </p:grpSpPr>
        <p:sp>
          <p:nvSpPr>
            <p:cNvPr id="25" name="圆角矩形 24"/>
            <p:cNvSpPr/>
            <p:nvPr/>
          </p:nvSpPr>
          <p:spPr>
            <a:xfrm>
              <a:off x="1681" y="0"/>
              <a:ext cx="1719795" cy="1838182"/>
            </a:xfrm>
            <a:prstGeom prst="roundRect">
              <a:avLst>
                <a:gd name="adj" fmla="val 10000"/>
              </a:avLst>
            </a:prstGeom>
            <a:noFill/>
            <a:ln cap="sq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圆角矩形 4"/>
            <p:cNvSpPr txBox="1"/>
            <p:nvPr/>
          </p:nvSpPr>
          <p:spPr>
            <a:xfrm>
              <a:off x="52052" y="50371"/>
              <a:ext cx="1619053" cy="17374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kern="1200" dirty="0">
                  <a:solidFill>
                    <a:schemeClr val="tx1"/>
                  </a:solidFill>
                </a:rPr>
                <a:t>1    2    3</a:t>
              </a: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kern="1200" dirty="0">
                  <a:solidFill>
                    <a:schemeClr val="tx1"/>
                  </a:solidFill>
                </a:rPr>
                <a:t>4    </a:t>
              </a:r>
              <a:r>
                <a:rPr lang="en-US" altLang="zh-CN" sz="2800" dirty="0">
                  <a:solidFill>
                    <a:schemeClr val="tx1"/>
                  </a:solidFill>
                </a:rPr>
                <a:t>x</a:t>
              </a:r>
              <a:r>
                <a:rPr lang="en-US" altLang="zh-CN" sz="2800" kern="1200" dirty="0">
                  <a:solidFill>
                    <a:schemeClr val="tx1"/>
                  </a:solidFill>
                </a:rPr>
                <a:t>    5</a:t>
              </a: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solidFill>
                    <a:schemeClr val="tx1"/>
                  </a:solidFill>
                </a:rPr>
                <a:t>7</a:t>
              </a:r>
              <a:r>
                <a:rPr lang="en-US" altLang="zh-CN" sz="2800" kern="1200" dirty="0">
                  <a:solidFill>
                    <a:schemeClr val="tx1"/>
                  </a:solidFill>
                </a:rPr>
                <a:t>    8    6</a:t>
              </a:r>
              <a:endParaRPr lang="zh-CN" altLang="en-US" sz="2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984421" y="4832975"/>
            <a:ext cx="1524000" cy="1581873"/>
            <a:chOff x="1681" y="0"/>
            <a:chExt cx="1719795" cy="1838182"/>
          </a:xfrm>
        </p:grpSpPr>
        <p:sp>
          <p:nvSpPr>
            <p:cNvPr id="28" name="圆角矩形 27"/>
            <p:cNvSpPr/>
            <p:nvPr/>
          </p:nvSpPr>
          <p:spPr>
            <a:xfrm>
              <a:off x="1681" y="0"/>
              <a:ext cx="1719795" cy="1838182"/>
            </a:xfrm>
            <a:prstGeom prst="roundRect">
              <a:avLst>
                <a:gd name="adj" fmla="val 10000"/>
              </a:avLst>
            </a:prstGeom>
            <a:noFill/>
            <a:ln cap="sq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圆角矩形 4"/>
            <p:cNvSpPr txBox="1"/>
            <p:nvPr/>
          </p:nvSpPr>
          <p:spPr>
            <a:xfrm>
              <a:off x="52052" y="50371"/>
              <a:ext cx="1619053" cy="17374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kern="1200" dirty="0">
                  <a:solidFill>
                    <a:schemeClr val="tx1"/>
                  </a:solidFill>
                </a:rPr>
                <a:t>1    3    </a:t>
              </a:r>
              <a:r>
                <a:rPr lang="en-US" altLang="zh-CN" sz="2800" dirty="0">
                  <a:solidFill>
                    <a:schemeClr val="tx1"/>
                  </a:solidFill>
                </a:rPr>
                <a:t>x</a:t>
              </a:r>
              <a:endParaRPr lang="en-US" altLang="zh-CN" sz="2800" kern="1200" dirty="0">
                <a:solidFill>
                  <a:schemeClr val="tx1"/>
                </a:solidFill>
              </a:endParaRP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kern="1200" dirty="0">
                  <a:solidFill>
                    <a:schemeClr val="tx1"/>
                  </a:solidFill>
                </a:rPr>
                <a:t>4    2    5</a:t>
              </a: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solidFill>
                    <a:schemeClr val="tx1"/>
                  </a:solidFill>
                </a:rPr>
                <a:t>7</a:t>
              </a:r>
              <a:r>
                <a:rPr lang="en-US" altLang="zh-CN" sz="2800" kern="1200" dirty="0">
                  <a:solidFill>
                    <a:schemeClr val="tx1"/>
                  </a:solidFill>
                </a:rPr>
                <a:t>    8    6</a:t>
              </a:r>
              <a:endParaRPr lang="zh-CN" altLang="en-US" sz="28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直接箭头连接符 30"/>
          <p:cNvCxnSpPr>
            <a:stCxn id="13" idx="2"/>
          </p:cNvCxnSpPr>
          <p:nvPr/>
        </p:nvCxnSpPr>
        <p:spPr>
          <a:xfrm>
            <a:off x="5721929" y="2042752"/>
            <a:ext cx="1468581" cy="61708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3" idx="2"/>
          </p:cNvCxnSpPr>
          <p:nvPr/>
        </p:nvCxnSpPr>
        <p:spPr>
          <a:xfrm flipH="1">
            <a:off x="4059381" y="2042752"/>
            <a:ext cx="1662548" cy="61708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9" idx="2"/>
            <a:endCxn id="22" idx="0"/>
          </p:cNvCxnSpPr>
          <p:nvPr/>
        </p:nvCxnSpPr>
        <p:spPr>
          <a:xfrm flipH="1">
            <a:off x="1026587" y="4198361"/>
            <a:ext cx="2270795" cy="70590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9" idx="2"/>
            <a:endCxn id="25" idx="0"/>
          </p:cNvCxnSpPr>
          <p:nvPr/>
        </p:nvCxnSpPr>
        <p:spPr>
          <a:xfrm>
            <a:off x="3297382" y="4198361"/>
            <a:ext cx="1196882" cy="63461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9" idx="2"/>
          </p:cNvCxnSpPr>
          <p:nvPr/>
        </p:nvCxnSpPr>
        <p:spPr>
          <a:xfrm>
            <a:off x="3297382" y="4198361"/>
            <a:ext cx="3726871" cy="70590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206334" y="1807164"/>
            <a:ext cx="2182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next search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node processed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978728" y="518076"/>
            <a:ext cx="1911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manhattan</a:t>
            </a:r>
            <a:r>
              <a:rPr lang="en-US" altLang="zh-CN" sz="2400" dirty="0"/>
              <a:t>=4</a:t>
            </a:r>
          </a:p>
          <a:p>
            <a:r>
              <a:rPr lang="en-US" altLang="zh-CN" sz="2400" dirty="0"/>
              <a:t>moves=0</a:t>
            </a:r>
          </a:p>
          <a:p>
            <a:r>
              <a:rPr lang="en-US" altLang="zh-CN" sz="2400" dirty="0"/>
              <a:t>priority=4</a:t>
            </a:r>
            <a:endParaRPr lang="zh-CN" altLang="en-US" sz="2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5256264" y="2731131"/>
            <a:ext cx="1911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manhattan</a:t>
            </a:r>
            <a:r>
              <a:rPr lang="en-US" altLang="zh-CN" sz="2400" dirty="0"/>
              <a:t>=5</a:t>
            </a:r>
          </a:p>
          <a:p>
            <a:r>
              <a:rPr lang="en-US" altLang="zh-CN" sz="2400" dirty="0"/>
              <a:t>moves=1</a:t>
            </a:r>
          </a:p>
          <a:p>
            <a:r>
              <a:rPr lang="en-US" altLang="zh-CN" sz="2400" dirty="0"/>
              <a:t>priority=6</a:t>
            </a:r>
            <a:endParaRPr lang="zh-CN" altLang="en-US" sz="2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484912" y="2845642"/>
            <a:ext cx="1911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manhattan</a:t>
            </a:r>
            <a:r>
              <a:rPr lang="en-US" altLang="zh-CN" sz="2400" dirty="0"/>
              <a:t>=3</a:t>
            </a:r>
          </a:p>
          <a:p>
            <a:r>
              <a:rPr lang="en-US" altLang="zh-CN" sz="2400" dirty="0"/>
              <a:t>moves=1</a:t>
            </a:r>
          </a:p>
          <a:p>
            <a:r>
              <a:rPr lang="en-US" altLang="zh-CN" sz="2400" dirty="0"/>
              <a:t>priority=4</a:t>
            </a:r>
            <a:endParaRPr lang="zh-CN" altLang="en-US" sz="2400" dirty="0"/>
          </a:p>
        </p:txBody>
      </p:sp>
      <p:sp>
        <p:nvSpPr>
          <p:cNvPr id="55" name="文本框 54"/>
          <p:cNvSpPr txBox="1"/>
          <p:nvPr/>
        </p:nvSpPr>
        <p:spPr>
          <a:xfrm>
            <a:off x="1939643" y="5037720"/>
            <a:ext cx="1911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manhattan</a:t>
            </a:r>
            <a:r>
              <a:rPr lang="en-US" altLang="zh-CN" sz="2400" dirty="0"/>
              <a:t>=2</a:t>
            </a:r>
          </a:p>
          <a:p>
            <a:r>
              <a:rPr lang="en-US" altLang="zh-CN" sz="2400" dirty="0"/>
              <a:t>moves=2</a:t>
            </a:r>
          </a:p>
          <a:p>
            <a:r>
              <a:rPr lang="en-US" altLang="zh-CN" sz="2400" dirty="0"/>
              <a:t>priority=4</a:t>
            </a:r>
            <a:endParaRPr lang="zh-CN" altLang="en-US" sz="2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5210177" y="4996035"/>
            <a:ext cx="1911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manhattan</a:t>
            </a:r>
            <a:r>
              <a:rPr lang="en-US" altLang="zh-CN" sz="2400" dirty="0"/>
              <a:t>=4</a:t>
            </a:r>
          </a:p>
          <a:p>
            <a:r>
              <a:rPr lang="en-US" altLang="zh-CN" sz="2400" dirty="0"/>
              <a:t>moves=2</a:t>
            </a:r>
          </a:p>
          <a:p>
            <a:r>
              <a:rPr lang="en-US" altLang="zh-CN" sz="2400" dirty="0"/>
              <a:t>priority=6</a:t>
            </a:r>
            <a:endParaRPr lang="zh-CN" altLang="en-US" sz="2400" dirty="0"/>
          </a:p>
        </p:txBody>
      </p:sp>
      <p:sp>
        <p:nvSpPr>
          <p:cNvPr id="58" name="文本框 57"/>
          <p:cNvSpPr txBox="1"/>
          <p:nvPr/>
        </p:nvSpPr>
        <p:spPr>
          <a:xfrm>
            <a:off x="-80059" y="6428703"/>
            <a:ext cx="307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not added to Open List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037215" y="6393175"/>
            <a:ext cx="307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will be processed next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979144" y="6442795"/>
            <a:ext cx="171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in Open List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168192" y="4184511"/>
            <a:ext cx="171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in Open List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59330" y="460879"/>
            <a:ext cx="2563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具体流程</a:t>
            </a:r>
            <a:endParaRPr lang="en-US" altLang="zh-CN" sz="2400" dirty="0"/>
          </a:p>
          <a:p>
            <a:r>
              <a:rPr lang="en-US" altLang="zh-CN" sz="2400" dirty="0"/>
              <a:t>     </a:t>
            </a:r>
            <a:r>
              <a:rPr lang="zh-CN" altLang="en-US" sz="2400" dirty="0"/>
              <a:t>参照课堂</a:t>
            </a:r>
            <a:r>
              <a:rPr lang="en-US" altLang="zh-CN" sz="2400" dirty="0" err="1"/>
              <a:t>ppt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539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不可解情况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28649" y="1517070"/>
            <a:ext cx="8085859" cy="5340929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zh-CN" altLang="en-US" dirty="0"/>
              <a:t>例：</a:t>
            </a:r>
            <a:endParaRPr lang="en-US" altLang="zh-CN" dirty="0"/>
          </a:p>
          <a:p>
            <a:pPr>
              <a:lnSpc>
                <a:spcPts val="4000"/>
              </a:lnSpc>
            </a:pPr>
            <a:endParaRPr lang="en-US" altLang="zh-CN" dirty="0"/>
          </a:p>
          <a:p>
            <a:pPr>
              <a:lnSpc>
                <a:spcPts val="4000"/>
              </a:lnSpc>
            </a:pPr>
            <a:endParaRPr lang="en-US" altLang="zh-CN" dirty="0"/>
          </a:p>
          <a:p>
            <a:pPr>
              <a:lnSpc>
                <a:spcPts val="4000"/>
              </a:lnSpc>
            </a:pPr>
            <a:r>
              <a:rPr lang="zh-CN" altLang="en-US" dirty="0"/>
              <a:t>结论：</a:t>
            </a:r>
            <a:r>
              <a:rPr lang="zh-CN" altLang="en-US" dirty="0">
                <a:solidFill>
                  <a:srgbClr val="FF0000"/>
                </a:solidFill>
              </a:rPr>
              <a:t>逆序数</a:t>
            </a:r>
            <a:r>
              <a:rPr lang="zh-CN" altLang="en-US" dirty="0"/>
              <a:t>为奇数的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拼图不可解。</a:t>
            </a:r>
            <a:endParaRPr lang="en-US" altLang="zh-CN" dirty="0"/>
          </a:p>
          <a:p>
            <a:pPr>
              <a:lnSpc>
                <a:spcPts val="4000"/>
              </a:lnSpc>
            </a:pPr>
            <a:r>
              <a:rPr lang="zh-CN" altLang="en-US" dirty="0"/>
              <a:t>逆序：任何一对滑块</a:t>
            </a:r>
            <a:r>
              <a:rPr lang="en-US" altLang="zh-CN" dirty="0" err="1"/>
              <a:t>i</a:t>
            </a:r>
            <a:r>
              <a:rPr lang="zh-CN" altLang="en-US" dirty="0"/>
              <a:t>、</a:t>
            </a:r>
            <a:r>
              <a:rPr lang="en-US" altLang="zh-CN" dirty="0"/>
              <a:t>j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en-US" altLang="zh-CN" dirty="0"/>
              <a:t> &lt; j</a:t>
            </a:r>
            <a:r>
              <a:rPr lang="zh-CN" altLang="en-US" dirty="0"/>
              <a:t>但是</a:t>
            </a:r>
            <a:r>
              <a:rPr lang="en-US" altLang="zh-CN" dirty="0" err="1"/>
              <a:t>i</a:t>
            </a:r>
            <a:r>
              <a:rPr lang="zh-CN" altLang="en-US" dirty="0"/>
              <a:t>出现在了</a:t>
            </a:r>
            <a:r>
              <a:rPr lang="en-US" altLang="zh-CN" dirty="0"/>
              <a:t>j</a:t>
            </a:r>
            <a:r>
              <a:rPr lang="zh-CN" altLang="en-US" dirty="0"/>
              <a:t>后面</a:t>
            </a:r>
            <a:endParaRPr lang="en-US" altLang="zh-CN" dirty="0"/>
          </a:p>
          <a:p>
            <a:pPr>
              <a:lnSpc>
                <a:spcPts val="4000"/>
              </a:lnSpc>
            </a:pPr>
            <a:r>
              <a:rPr lang="zh-CN" altLang="en-US" dirty="0"/>
              <a:t>逆序数：一个序列中逆序的个数</a:t>
            </a:r>
            <a:endParaRPr lang="en-US" altLang="zh-CN" dirty="0"/>
          </a:p>
          <a:p>
            <a:pPr lvl="1">
              <a:lnSpc>
                <a:spcPts val="4000"/>
              </a:lnSpc>
            </a:pPr>
            <a:r>
              <a:rPr lang="zh-CN" altLang="en-US" dirty="0"/>
              <a:t>例：</a:t>
            </a:r>
            <a:r>
              <a:rPr lang="en-US" altLang="zh-CN" dirty="0"/>
              <a:t>1 2 3 4 6 8 5 7</a:t>
            </a:r>
          </a:p>
          <a:p>
            <a:pPr marL="457200" lvl="1" indent="0">
              <a:lnSpc>
                <a:spcPts val="4000"/>
              </a:lnSpc>
              <a:buNone/>
            </a:pPr>
            <a:r>
              <a:rPr lang="en-US" altLang="zh-CN" dirty="0"/>
              <a:t>             </a:t>
            </a:r>
            <a:r>
              <a:rPr lang="zh-CN" altLang="en-US" dirty="0"/>
              <a:t>逆序数为</a:t>
            </a:r>
            <a:r>
              <a:rPr lang="en-US" altLang="zh-CN" dirty="0"/>
              <a:t>3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689338" y="1517071"/>
            <a:ext cx="1719795" cy="1838182"/>
            <a:chOff x="1681" y="0"/>
            <a:chExt cx="1719795" cy="1838182"/>
          </a:xfrm>
        </p:grpSpPr>
        <p:sp>
          <p:nvSpPr>
            <p:cNvPr id="5" name="圆角矩形 4"/>
            <p:cNvSpPr/>
            <p:nvPr/>
          </p:nvSpPr>
          <p:spPr>
            <a:xfrm>
              <a:off x="1681" y="0"/>
              <a:ext cx="1719795" cy="1838182"/>
            </a:xfrm>
            <a:prstGeom prst="roundRect">
              <a:avLst>
                <a:gd name="adj" fmla="val 10000"/>
              </a:avLst>
            </a:prstGeom>
            <a:noFill/>
            <a:ln cap="sq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圆角矩形 4"/>
            <p:cNvSpPr txBox="1"/>
            <p:nvPr/>
          </p:nvSpPr>
          <p:spPr>
            <a:xfrm>
              <a:off x="52052" y="50371"/>
              <a:ext cx="1619053" cy="17374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kern="1200" dirty="0">
                  <a:solidFill>
                    <a:schemeClr val="tx1"/>
                  </a:solidFill>
                </a:rPr>
                <a:t>1    2    3</a:t>
              </a: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kern="1200" dirty="0">
                  <a:solidFill>
                    <a:schemeClr val="tx1"/>
                  </a:solidFill>
                </a:rPr>
                <a:t>4    5    </a:t>
              </a:r>
              <a:r>
                <a:rPr lang="en-US" altLang="zh-CN" sz="3200" dirty="0">
                  <a:solidFill>
                    <a:schemeClr val="tx1"/>
                  </a:solidFill>
                </a:rPr>
                <a:t>6</a:t>
              </a:r>
              <a:endParaRPr lang="en-US" altLang="zh-CN" sz="3200" kern="1200" dirty="0">
                <a:solidFill>
                  <a:schemeClr val="tx1"/>
                </a:solidFill>
              </a:endParaRP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dirty="0">
                  <a:solidFill>
                    <a:schemeClr val="tx1"/>
                  </a:solidFill>
                </a:rPr>
                <a:t>8</a:t>
              </a:r>
              <a:r>
                <a:rPr lang="en-US" altLang="zh-CN" sz="3200" kern="1200" dirty="0">
                  <a:solidFill>
                    <a:schemeClr val="tx1"/>
                  </a:solidFill>
                </a:rPr>
                <a:t>    </a:t>
              </a:r>
              <a:r>
                <a:rPr lang="en-US" altLang="zh-CN" sz="3200" dirty="0">
                  <a:solidFill>
                    <a:schemeClr val="tx1"/>
                  </a:solidFill>
                </a:rPr>
                <a:t>7</a:t>
              </a:r>
              <a:r>
                <a:rPr lang="en-US" altLang="zh-CN" sz="3200" kern="1200" dirty="0">
                  <a:solidFill>
                    <a:schemeClr val="tx1"/>
                  </a:solidFill>
                </a:rPr>
                <a:t>    x</a:t>
              </a:r>
              <a:endParaRPr lang="zh-CN" altLang="en-US" sz="320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819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851</Words>
  <Application>Microsoft Office PowerPoint</Application>
  <PresentationFormat>全屏显示(4:3)</PresentationFormat>
  <Paragraphs>187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8数码问题</vt:lpstr>
      <vt:lpstr>任务</vt:lpstr>
      <vt:lpstr>输入</vt:lpstr>
      <vt:lpstr>输出</vt:lpstr>
      <vt:lpstr>要求</vt:lpstr>
      <vt:lpstr>A*搜索算法</vt:lpstr>
      <vt:lpstr>A*搜索算法</vt:lpstr>
      <vt:lpstr>PowerPoint 演示文稿</vt:lpstr>
      <vt:lpstr>不可解情况</vt:lpstr>
      <vt:lpstr>不可解情况</vt:lpstr>
      <vt:lpstr>不可解情况</vt:lpstr>
      <vt:lpstr>不可解情况</vt:lpstr>
      <vt:lpstr>不可解情况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FYW</dc:creator>
  <cp:lastModifiedBy>wlchen</cp:lastModifiedBy>
  <cp:revision>187</cp:revision>
  <dcterms:created xsi:type="dcterms:W3CDTF">2019-11-27T10:40:32Z</dcterms:created>
  <dcterms:modified xsi:type="dcterms:W3CDTF">2019-11-27T13:28:58Z</dcterms:modified>
</cp:coreProperties>
</file>