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89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微软雅黑" panose="020B0503020204020204" pitchFamily="34" charset="-122"/>
      <p:regular r:id="rId94"/>
      <p:bold r:id="rId95"/>
    </p:embeddedFont>
    <p:embeddedFont>
      <p:font typeface="Arial Rounded MT Bold" panose="020F0704030504030204" pitchFamily="34" charset="0"/>
      <p:regular r:id="rId96"/>
    </p:embeddedFont>
    <p:embeddedFont>
      <p:font typeface="Wingdings 2" panose="05020102010507070707" pitchFamily="18" charset="2"/>
      <p:regular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5.fntdata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2021/3/6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绘图" r:id="rId4" imgW="294485" imgH="2535960" progId="FLW3Drawing">
                    <p:embed/>
                  </p:oleObj>
                </mc:Choice>
                <mc:Fallback>
                  <p:oleObj name="绘图" r:id="rId4" imgW="294485" imgH="2535960" progId="FLW3Drawing">
                    <p:embed/>
                    <p:pic>
                      <p:nvPicPr>
                        <p:cNvPr id="5939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6" name="绘图" r:id="rId3" imgW="294485" imgH="2535960" progId="FLW3Drawing">
                      <p:embed/>
                    </p:oleObj>
                  </mc:Choice>
                  <mc:Fallback>
                    <p:oleObj name="绘图" r:id="rId3" imgW="294485" imgH="2535960" progId="FLW3Drawing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6341</Words>
  <Application>Microsoft Office PowerPoint</Application>
  <PresentationFormat>全屏显示(16:9)</PresentationFormat>
  <Paragraphs>1352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黑体</vt:lpstr>
      <vt:lpstr>Times New Roman</vt:lpstr>
      <vt:lpstr>Wingdings</vt:lpstr>
      <vt:lpstr>Symbol</vt:lpstr>
      <vt:lpstr>Calibri</vt:lpstr>
      <vt:lpstr>微软雅黑</vt:lpstr>
      <vt:lpstr>Arial</vt:lpstr>
      <vt:lpstr>Arial Rounded MT Bold</vt:lpstr>
      <vt:lpstr>Wingdings 2</vt:lpstr>
      <vt:lpstr>宋体</vt:lpstr>
      <vt:lpstr>1_Office 主题​​</vt:lpstr>
      <vt:lpstr>Office 主题​​</vt:lpstr>
      <vt:lpstr>绘图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545</cp:revision>
  <dcterms:created xsi:type="dcterms:W3CDTF">2018-07-18T08:51:30Z</dcterms:created>
  <dcterms:modified xsi:type="dcterms:W3CDTF">2021-03-06T05:05:08Z</dcterms:modified>
</cp:coreProperties>
</file>