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时间片为</a:t>
            </a:r>
            <a:r>
              <a:rPr lang="en-US" altLang="zh-CN" smtClean="0"/>
              <a:t>20</a:t>
            </a:r>
            <a:r>
              <a:rPr lang="zh-CN" altLang="en-US" smtClean="0"/>
              <a:t>的</a:t>
            </a:r>
            <a:r>
              <a:rPr lang="en-US" altLang="zh-CN" smtClean="0"/>
              <a:t>RR</a:t>
            </a:r>
            <a:r>
              <a:rPr lang="zh-CN" altLang="en-US" smtClean="0"/>
              <a:t>例子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4870172"/>
          </a:xfrm>
        </p:spPr>
        <p:txBody>
          <a:bodyPr/>
          <a:lstStyle/>
          <a:p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 P1		  </a:t>
            </a:r>
            <a:r>
              <a:rPr lang="en-US" altLang="zh-CN" sz="2000" dirty="0" smtClean="0"/>
              <a:t>23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  P2	 	  17</a:t>
            </a:r>
          </a:p>
          <a:p>
            <a:pPr marL="0" indent="0">
              <a:buNone/>
            </a:pPr>
            <a:r>
              <a:rPr lang="en-US" altLang="zh-CN" sz="2000" dirty="0" smtClean="0"/>
              <a:t>		  P3		  </a:t>
            </a:r>
            <a:r>
              <a:rPr lang="en-US" altLang="zh-CN" sz="2000" dirty="0" smtClean="0"/>
              <a:t>46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  P4	 	  24</a:t>
            </a:r>
          </a:p>
          <a:p>
            <a:r>
              <a:rPr lang="en-US" altLang="zh-CN" dirty="0" smtClean="0"/>
              <a:t>Gantt</a:t>
            </a:r>
            <a:r>
              <a:rPr lang="zh-CN" altLang="en-US" dirty="0" smtClean="0"/>
              <a:t>图如下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平均等待时间：</a:t>
            </a:r>
            <a:r>
              <a:rPr lang="en-US" altLang="zh-CN" dirty="0" smtClean="0"/>
              <a:t>(57+20+64+80)/</a:t>
            </a:r>
            <a:r>
              <a:rPr lang="en-US" altLang="zh-CN" dirty="0" smtClean="0"/>
              <a:t>4 = </a:t>
            </a:r>
            <a:r>
              <a:rPr lang="en-US" altLang="zh-CN" dirty="0" smtClean="0"/>
              <a:t>55.25</a:t>
            </a:r>
            <a:endParaRPr lang="en-US" altLang="zh-CN" dirty="0" smtClean="0"/>
          </a:p>
          <a:p>
            <a:r>
              <a:rPr lang="zh-CN" altLang="en-US" dirty="0" smtClean="0"/>
              <a:t>平均响应时间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smtClean="0"/>
              <a:t>0+20+37+57)/4= 28.5</a:t>
            </a:r>
            <a:endParaRPr lang="en-US" altLang="zh-CN" dirty="0" smtClean="0"/>
          </a:p>
          <a:p>
            <a:r>
              <a:rPr lang="zh-CN" altLang="en-US" dirty="0"/>
              <a:t>通常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的平均周转时间比</a:t>
            </a:r>
            <a:r>
              <a:rPr lang="en-US" altLang="zh-CN" dirty="0" smtClean="0"/>
              <a:t>SJF</a:t>
            </a:r>
            <a:r>
              <a:rPr lang="zh-CN" altLang="en-US" dirty="0" smtClean="0"/>
              <a:t>长，但响应时间要短</a:t>
            </a:r>
            <a:endParaRPr lang="zh-CN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546225" y="4039154"/>
            <a:ext cx="4927600" cy="977901"/>
            <a:chOff x="1546225" y="4039154"/>
            <a:chExt cx="4927600" cy="977901"/>
          </a:xfrm>
        </p:grpSpPr>
        <p:sp>
          <p:nvSpPr>
            <p:cNvPr id="35857" name="Rectangle 4"/>
            <p:cNvSpPr>
              <a:spLocks noChangeArrowheads="1"/>
            </p:cNvSpPr>
            <p:nvPr/>
          </p:nvSpPr>
          <p:spPr bwMode="auto">
            <a:xfrm>
              <a:off x="169862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1</a:t>
              </a:r>
              <a:endParaRPr lang="en-US" altLang="zh-CN" dirty="0"/>
            </a:p>
          </p:txBody>
        </p:sp>
        <p:sp>
          <p:nvSpPr>
            <p:cNvPr id="35858" name="Rectangle 5"/>
            <p:cNvSpPr>
              <a:spLocks noChangeArrowheads="1"/>
            </p:cNvSpPr>
            <p:nvPr/>
          </p:nvSpPr>
          <p:spPr bwMode="auto">
            <a:xfrm>
              <a:off x="226250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35859" name="Rectangle 6"/>
            <p:cNvSpPr>
              <a:spLocks noChangeArrowheads="1"/>
            </p:cNvSpPr>
            <p:nvPr/>
          </p:nvSpPr>
          <p:spPr bwMode="auto">
            <a:xfrm>
              <a:off x="282638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3</a:t>
              </a:r>
            </a:p>
          </p:txBody>
        </p:sp>
        <p:sp>
          <p:nvSpPr>
            <p:cNvPr id="35860" name="Rectangle 7"/>
            <p:cNvSpPr>
              <a:spLocks noChangeArrowheads="1"/>
            </p:cNvSpPr>
            <p:nvPr/>
          </p:nvSpPr>
          <p:spPr bwMode="auto">
            <a:xfrm>
              <a:off x="339026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35861" name="Rectangle 8"/>
            <p:cNvSpPr>
              <a:spLocks noChangeArrowheads="1"/>
            </p:cNvSpPr>
            <p:nvPr/>
          </p:nvSpPr>
          <p:spPr bwMode="auto">
            <a:xfrm>
              <a:off x="395414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5862" name="Rectangle 9"/>
            <p:cNvSpPr>
              <a:spLocks noChangeArrowheads="1"/>
            </p:cNvSpPr>
            <p:nvPr/>
          </p:nvSpPr>
          <p:spPr bwMode="auto">
            <a:xfrm>
              <a:off x="451802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5863" name="Rectangle 10"/>
            <p:cNvSpPr>
              <a:spLocks noChangeArrowheads="1"/>
            </p:cNvSpPr>
            <p:nvPr/>
          </p:nvSpPr>
          <p:spPr bwMode="auto">
            <a:xfrm>
              <a:off x="508190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35864" name="Rectangle 11"/>
            <p:cNvSpPr>
              <a:spLocks noChangeArrowheads="1"/>
            </p:cNvSpPr>
            <p:nvPr/>
          </p:nvSpPr>
          <p:spPr bwMode="auto">
            <a:xfrm>
              <a:off x="564578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/>
                <a:t>P</a:t>
              </a:r>
              <a:r>
                <a:rPr lang="en-US" altLang="zh-CN" baseline="-25000" dirty="0"/>
                <a:t>3</a:t>
              </a:r>
              <a:endParaRPr lang="en-US" altLang="zh-CN" baseline="-25000" dirty="0"/>
            </a:p>
          </p:txBody>
        </p:sp>
        <p:sp>
          <p:nvSpPr>
            <p:cNvPr id="35846" name="Text Box 15"/>
            <p:cNvSpPr txBox="1">
              <a:spLocks noChangeArrowheads="1"/>
            </p:cNvSpPr>
            <p:nvPr/>
          </p:nvSpPr>
          <p:spPr bwMode="auto">
            <a:xfrm>
              <a:off x="1546225" y="464875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5847" name="Text Box 16"/>
            <p:cNvSpPr txBox="1">
              <a:spLocks noChangeArrowheads="1"/>
            </p:cNvSpPr>
            <p:nvPr/>
          </p:nvSpPr>
          <p:spPr bwMode="auto">
            <a:xfrm>
              <a:off x="20161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20</a:t>
              </a:r>
            </a:p>
          </p:txBody>
        </p:sp>
        <p:sp>
          <p:nvSpPr>
            <p:cNvPr id="35848" name="Text Box 17"/>
            <p:cNvSpPr txBox="1">
              <a:spLocks noChangeArrowheads="1"/>
            </p:cNvSpPr>
            <p:nvPr/>
          </p:nvSpPr>
          <p:spPr bwMode="auto">
            <a:xfrm>
              <a:off x="25495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37</a:t>
              </a:r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315277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57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37687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77</a:t>
              </a: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4298950" y="4647167"/>
              <a:ext cx="441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80</a:t>
              </a:r>
              <a:endParaRPr lang="en-US" altLang="zh-CN" dirty="0"/>
            </a:p>
          </p:txBody>
        </p:sp>
        <p:sp>
          <p:nvSpPr>
            <p:cNvPr id="35852" name="Text Box 21"/>
            <p:cNvSpPr txBox="1">
              <a:spLocks noChangeArrowheads="1"/>
            </p:cNvSpPr>
            <p:nvPr/>
          </p:nvSpPr>
          <p:spPr bwMode="auto">
            <a:xfrm>
              <a:off x="4770438" y="4647167"/>
              <a:ext cx="5699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100</a:t>
              </a:r>
              <a:endParaRPr lang="en-US" altLang="zh-CN" dirty="0"/>
            </a:p>
          </p:txBody>
        </p:sp>
        <p:sp>
          <p:nvSpPr>
            <p:cNvPr id="35853" name="Text Box 22"/>
            <p:cNvSpPr txBox="1">
              <a:spLocks noChangeArrowheads="1"/>
            </p:cNvSpPr>
            <p:nvPr/>
          </p:nvSpPr>
          <p:spPr bwMode="auto">
            <a:xfrm>
              <a:off x="5376863" y="4647167"/>
              <a:ext cx="5699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104</a:t>
              </a:r>
              <a:endParaRPr lang="en-US" altLang="zh-CN" dirty="0"/>
            </a:p>
          </p:txBody>
        </p:sp>
        <p:sp>
          <p:nvSpPr>
            <p:cNvPr id="35854" name="Text Box 24"/>
            <p:cNvSpPr txBox="1">
              <a:spLocks noChangeArrowheads="1"/>
            </p:cNvSpPr>
            <p:nvPr/>
          </p:nvSpPr>
          <p:spPr bwMode="auto">
            <a:xfrm>
              <a:off x="5921375" y="4647167"/>
              <a:ext cx="5524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110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28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第一轮                 第二轮        第三轮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05616" y="2227132"/>
            <a:ext cx="4927600" cy="977901"/>
            <a:chOff x="1546225" y="4039154"/>
            <a:chExt cx="4927600" cy="97790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9862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1</a:t>
              </a:r>
              <a:endParaRPr lang="en-US" altLang="zh-CN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6250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2638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3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9026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5414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1802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8190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45785" y="4039154"/>
              <a:ext cx="563880" cy="609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/>
                <a:t>P</a:t>
              </a:r>
              <a:r>
                <a:rPr lang="en-US" altLang="zh-CN" baseline="-25000" dirty="0"/>
                <a:t>3</a:t>
              </a:r>
              <a:endParaRPr lang="en-US" altLang="zh-CN" baseline="-25000" dirty="0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546225" y="4648755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0161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20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495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37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15277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57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768725" y="4648755"/>
              <a:ext cx="438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77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298950" y="4647167"/>
              <a:ext cx="441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80</a:t>
              </a:r>
              <a:endParaRPr lang="en-US" altLang="zh-CN" dirty="0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770438" y="4647167"/>
              <a:ext cx="5699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100</a:t>
              </a:r>
              <a:endParaRPr lang="en-US" altLang="zh-CN" dirty="0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376863" y="4647167"/>
              <a:ext cx="5699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104</a:t>
              </a:r>
              <a:endParaRPr lang="en-US" altLang="zh-CN" dirty="0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921375" y="4647167"/>
              <a:ext cx="5524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 smtClean="0"/>
                <a:t>110</a:t>
              </a:r>
              <a:endParaRPr lang="en-US" altLang="zh-CN" dirty="0"/>
            </a:p>
          </p:txBody>
        </p:sp>
      </p:grpSp>
      <p:cxnSp>
        <p:nvCxnSpPr>
          <p:cNvPr id="23" name="直接连接符 22"/>
          <p:cNvCxnSpPr/>
          <p:nvPr/>
        </p:nvCxnSpPr>
        <p:spPr bwMode="auto">
          <a:xfrm>
            <a:off x="4113536" y="1669409"/>
            <a:ext cx="33655" cy="2869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>
            <a:off x="5805176" y="1602297"/>
            <a:ext cx="0" cy="33052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88015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1539</TotalTime>
  <Words>47</Words>
  <Application>Microsoft Office PowerPoint</Application>
  <PresentationFormat>全屏显示(4:3)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华文新魏</vt:lpstr>
      <vt:lpstr>宋体</vt:lpstr>
      <vt:lpstr>Arial</vt:lpstr>
      <vt:lpstr>Calibri</vt:lpstr>
      <vt:lpstr>Helvetica</vt:lpstr>
      <vt:lpstr>Wingdings</vt:lpstr>
      <vt:lpstr>suda</vt:lpstr>
      <vt:lpstr>时间片为20的RR例子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pfli</cp:lastModifiedBy>
  <cp:revision>75</cp:revision>
  <dcterms:created xsi:type="dcterms:W3CDTF">2016-08-29T06:39:40Z</dcterms:created>
  <dcterms:modified xsi:type="dcterms:W3CDTF">2016-10-09T04:53:28Z</dcterms:modified>
</cp:coreProperties>
</file>