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5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48D1-63BE-407F-9F7A-0EA53DC92967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E41A-1128-4AE4-940A-6C36873196F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68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48D1-63BE-407F-9F7A-0EA53DC92967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E41A-1128-4AE4-940A-6C3687319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08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48D1-63BE-407F-9F7A-0EA53DC92967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E41A-1128-4AE4-940A-6C3687319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25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48D1-63BE-407F-9F7A-0EA53DC92967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E41A-1128-4AE4-940A-6C3687319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28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48D1-63BE-407F-9F7A-0EA53DC92967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E41A-1128-4AE4-940A-6C36873196F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01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48D1-63BE-407F-9F7A-0EA53DC92967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E41A-1128-4AE4-940A-6C3687319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2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48D1-63BE-407F-9F7A-0EA53DC92967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E41A-1128-4AE4-940A-6C3687319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85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48D1-63BE-407F-9F7A-0EA53DC92967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E41A-1128-4AE4-940A-6C3687319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31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48D1-63BE-407F-9F7A-0EA53DC92967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E41A-1128-4AE4-940A-6C3687319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85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9A48D1-63BE-407F-9F7A-0EA53DC92967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11E41A-1128-4AE4-940A-6C3687319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71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48D1-63BE-407F-9F7A-0EA53DC92967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E41A-1128-4AE4-940A-6C3687319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62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9A48D1-63BE-407F-9F7A-0EA53DC92967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11E41A-1128-4AE4-940A-6C36873196F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78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第一章讨论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18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操作系统和编译程序哪个先出现？为什么？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50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为什么分时系统比多批道处理系统的系统开销大？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413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一些操作系统没有双模式，这样的操作系统安全吗？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09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有些内存访问指令可能会访问其他程序的内存吗？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38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请讨论一下开源（</a:t>
            </a:r>
            <a:r>
              <a:rPr lang="en-US" altLang="zh-CN" dirty="0" smtClean="0"/>
              <a:t>Open Source</a:t>
            </a:r>
            <a:r>
              <a:rPr lang="zh-CN" altLang="en-US" dirty="0" smtClean="0"/>
              <a:t>）操作系统和不开源操作系统的优缺点。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75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为什么内存（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）和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缓冲（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）中的数据会不一致？</a:t>
            </a:r>
            <a:endParaRPr lang="zh-CN" altLang="en-US" dirty="0"/>
          </a:p>
        </p:txBody>
      </p:sp>
      <p:pic>
        <p:nvPicPr>
          <p:cNvPr id="4" name="Picture 7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557" y="2680711"/>
            <a:ext cx="7250122" cy="347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08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基本知识复习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存储器容量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b</a:t>
            </a:r>
            <a:r>
              <a:rPr lang="en-US" altLang="zh-CN" dirty="0" smtClean="0"/>
              <a:t>:</a:t>
            </a:r>
            <a:r>
              <a:rPr lang="zh-CN" altLang="en-US" dirty="0" smtClean="0"/>
              <a:t>位</a:t>
            </a:r>
            <a:r>
              <a:rPr lang="en-US" altLang="zh-CN" dirty="0" smtClean="0"/>
              <a:t>	B: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	KB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PB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速度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s</a:t>
            </a:r>
            <a:r>
              <a:rPr lang="en-US" altLang="zh-CN" dirty="0" smtClean="0"/>
              <a:t>:</a:t>
            </a:r>
            <a:r>
              <a:rPr lang="zh-CN" altLang="en-US" dirty="0" smtClean="0"/>
              <a:t>秒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ms</a:t>
            </a:r>
            <a:r>
              <a:rPr lang="en-US" altLang="zh-CN" dirty="0" smtClean="0"/>
              <a:t>:</a:t>
            </a:r>
            <a:r>
              <a:rPr lang="zh-CN" altLang="en-US" dirty="0" smtClean="0"/>
              <a:t>毫秒 </a:t>
            </a:r>
            <a:r>
              <a:rPr lang="en-US" altLang="zh-CN" dirty="0" smtClean="0"/>
              <a:t>	us:</a:t>
            </a:r>
            <a:r>
              <a:rPr lang="zh-CN" altLang="en-US" dirty="0" smtClean="0"/>
              <a:t>微秒 </a:t>
            </a:r>
            <a:r>
              <a:rPr lang="en-US" altLang="zh-CN" dirty="0" smtClean="0"/>
              <a:t>	ns:</a:t>
            </a:r>
            <a:r>
              <a:rPr lang="zh-CN" altLang="en-US" dirty="0" smtClean="0"/>
              <a:t>秒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内存地址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0,1,2,3,4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80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388003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</TotalTime>
  <Words>107</Words>
  <Application>Microsoft Office PowerPoint</Application>
  <PresentationFormat>宽屏</PresentationFormat>
  <Paragraphs>21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宋体</vt:lpstr>
      <vt:lpstr>Calibri</vt:lpstr>
      <vt:lpstr>Calibri Light</vt:lpstr>
      <vt:lpstr>回顾</vt:lpstr>
      <vt:lpstr>第一章讨论</vt:lpstr>
      <vt:lpstr>问题1</vt:lpstr>
      <vt:lpstr>问题3</vt:lpstr>
      <vt:lpstr>问题4</vt:lpstr>
      <vt:lpstr>问题5</vt:lpstr>
      <vt:lpstr>问题6</vt:lpstr>
      <vt:lpstr>问题7</vt:lpstr>
      <vt:lpstr>基本知识复习</vt:lpstr>
      <vt:lpstr>问题2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第一章讨论</dc:title>
  <dc:creator>Li Xiaojia</dc:creator>
  <cp:lastModifiedBy>Li Xiaojia</cp:lastModifiedBy>
  <cp:revision>4</cp:revision>
  <dcterms:created xsi:type="dcterms:W3CDTF">2019-09-10T00:05:21Z</dcterms:created>
  <dcterms:modified xsi:type="dcterms:W3CDTF">2019-09-10T00:27:46Z</dcterms:modified>
</cp:coreProperties>
</file>