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71" r:id="rId9"/>
    <p:sldId id="272" r:id="rId10"/>
    <p:sldId id="265" r:id="rId11"/>
    <p:sldId id="267" r:id="rId12"/>
    <p:sldId id="266" r:id="rId13"/>
    <p:sldId id="268" r:id="rId14"/>
    <p:sldId id="269" r:id="rId15"/>
    <p:sldId id="270"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84"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E7098B2B-3CE8-4918-ABFC-C0472FCF6E66}" type="datetimeFigureOut">
              <a:rPr lang="zh-CN" altLang="en-US" smtClean="0"/>
              <a:t>2021/12/21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0A5D196-2ADC-487D-A186-B8772E58CF1E}" type="slidenum">
              <a:rPr lang="zh-CN" altLang="en-US" smtClean="0"/>
              <a:t>‹#›</a:t>
            </a:fld>
            <a:endParaRPr lang="zh-CN" altLang="en-US"/>
          </a:p>
        </p:txBody>
      </p:sp>
    </p:spTree>
    <p:extLst>
      <p:ext uri="{BB962C8B-B14F-4D97-AF65-F5344CB8AC3E}">
        <p14:creationId xmlns:p14="http://schemas.microsoft.com/office/powerpoint/2010/main" val="236971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E7098B2B-3CE8-4918-ABFC-C0472FCF6E66}" type="datetimeFigureOut">
              <a:rPr lang="zh-CN" altLang="en-US" smtClean="0"/>
              <a:t>2021/12/21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A5D196-2ADC-487D-A186-B8772E58CF1E}" type="slidenum">
              <a:rPr lang="zh-CN" altLang="en-US" smtClean="0"/>
              <a:t>‹#›</a:t>
            </a:fld>
            <a:endParaRPr lang="zh-CN" altLang="en-US"/>
          </a:p>
        </p:txBody>
      </p:sp>
    </p:spTree>
    <p:extLst>
      <p:ext uri="{BB962C8B-B14F-4D97-AF65-F5344CB8AC3E}">
        <p14:creationId xmlns:p14="http://schemas.microsoft.com/office/powerpoint/2010/main" val="3782131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E7098B2B-3CE8-4918-ABFC-C0472FCF6E66}" type="datetimeFigureOut">
              <a:rPr lang="zh-CN" altLang="en-US" smtClean="0"/>
              <a:t>2021/12/21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A5D196-2ADC-487D-A186-B8772E58CF1E}"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4438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E7098B2B-3CE8-4918-ABFC-C0472FCF6E66}" type="datetimeFigureOut">
              <a:rPr lang="zh-CN" altLang="en-US" smtClean="0"/>
              <a:t>2021/12/21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A5D196-2ADC-487D-A186-B8772E58CF1E}" type="slidenum">
              <a:rPr lang="zh-CN" altLang="en-US" smtClean="0"/>
              <a:t>‹#›</a:t>
            </a:fld>
            <a:endParaRPr lang="zh-CN" altLang="en-US"/>
          </a:p>
        </p:txBody>
      </p:sp>
    </p:spTree>
    <p:extLst>
      <p:ext uri="{BB962C8B-B14F-4D97-AF65-F5344CB8AC3E}">
        <p14:creationId xmlns:p14="http://schemas.microsoft.com/office/powerpoint/2010/main" val="3506281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E7098B2B-3CE8-4918-ABFC-C0472FCF6E66}" type="datetimeFigureOut">
              <a:rPr lang="zh-CN" altLang="en-US" smtClean="0"/>
              <a:t>2021/12/21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A5D196-2ADC-487D-A186-B8772E58CF1E}"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1563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E7098B2B-3CE8-4918-ABFC-C0472FCF6E66}" type="datetimeFigureOut">
              <a:rPr lang="zh-CN" altLang="en-US" smtClean="0"/>
              <a:t>2021/12/21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A5D196-2ADC-487D-A186-B8772E58CF1E}" type="slidenum">
              <a:rPr lang="zh-CN" altLang="en-US" smtClean="0"/>
              <a:t>‹#›</a:t>
            </a:fld>
            <a:endParaRPr lang="zh-CN" altLang="en-US"/>
          </a:p>
        </p:txBody>
      </p:sp>
    </p:spTree>
    <p:extLst>
      <p:ext uri="{BB962C8B-B14F-4D97-AF65-F5344CB8AC3E}">
        <p14:creationId xmlns:p14="http://schemas.microsoft.com/office/powerpoint/2010/main" val="4201908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7098B2B-3CE8-4918-ABFC-C0472FCF6E66}" type="datetimeFigureOut">
              <a:rPr lang="zh-CN" altLang="en-US" smtClean="0"/>
              <a:t>2021/12/21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A5D196-2ADC-487D-A186-B8772E58CF1E}" type="slidenum">
              <a:rPr lang="zh-CN" altLang="en-US" smtClean="0"/>
              <a:t>‹#›</a:t>
            </a:fld>
            <a:endParaRPr lang="zh-CN" altLang="en-US"/>
          </a:p>
        </p:txBody>
      </p:sp>
    </p:spTree>
    <p:extLst>
      <p:ext uri="{BB962C8B-B14F-4D97-AF65-F5344CB8AC3E}">
        <p14:creationId xmlns:p14="http://schemas.microsoft.com/office/powerpoint/2010/main" val="1213096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7098B2B-3CE8-4918-ABFC-C0472FCF6E66}" type="datetimeFigureOut">
              <a:rPr lang="zh-CN" altLang="en-US" smtClean="0"/>
              <a:t>2021/12/21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A5D196-2ADC-487D-A186-B8772E58CF1E}" type="slidenum">
              <a:rPr lang="zh-CN" altLang="en-US" smtClean="0"/>
              <a:t>‹#›</a:t>
            </a:fld>
            <a:endParaRPr lang="zh-CN" altLang="en-US"/>
          </a:p>
        </p:txBody>
      </p:sp>
    </p:spTree>
    <p:extLst>
      <p:ext uri="{BB962C8B-B14F-4D97-AF65-F5344CB8AC3E}">
        <p14:creationId xmlns:p14="http://schemas.microsoft.com/office/powerpoint/2010/main" val="2187719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7098B2B-3CE8-4918-ABFC-C0472FCF6E66}" type="datetimeFigureOut">
              <a:rPr lang="zh-CN" altLang="en-US" smtClean="0"/>
              <a:t>2021/12/21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A5D196-2ADC-487D-A186-B8772E58CF1E}" type="slidenum">
              <a:rPr lang="zh-CN" altLang="en-US" smtClean="0"/>
              <a:t>‹#›</a:t>
            </a:fld>
            <a:endParaRPr lang="zh-CN" altLang="en-US"/>
          </a:p>
        </p:txBody>
      </p:sp>
    </p:spTree>
    <p:extLst>
      <p:ext uri="{BB962C8B-B14F-4D97-AF65-F5344CB8AC3E}">
        <p14:creationId xmlns:p14="http://schemas.microsoft.com/office/powerpoint/2010/main" val="379591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E7098B2B-3CE8-4918-ABFC-C0472FCF6E66}" type="datetimeFigureOut">
              <a:rPr lang="zh-CN" altLang="en-US" smtClean="0"/>
              <a:t>2021/12/21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A5D196-2ADC-487D-A186-B8772E58CF1E}" type="slidenum">
              <a:rPr lang="zh-CN" altLang="en-US" smtClean="0"/>
              <a:t>‹#›</a:t>
            </a:fld>
            <a:endParaRPr lang="zh-CN" altLang="en-US"/>
          </a:p>
        </p:txBody>
      </p:sp>
    </p:spTree>
    <p:extLst>
      <p:ext uri="{BB962C8B-B14F-4D97-AF65-F5344CB8AC3E}">
        <p14:creationId xmlns:p14="http://schemas.microsoft.com/office/powerpoint/2010/main" val="427056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7098B2B-3CE8-4918-ABFC-C0472FCF6E66}" type="datetimeFigureOut">
              <a:rPr lang="zh-CN" altLang="en-US" smtClean="0"/>
              <a:t>2021/12/21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0A5D196-2ADC-487D-A186-B8772E58CF1E}" type="slidenum">
              <a:rPr lang="zh-CN" altLang="en-US" smtClean="0"/>
              <a:t>‹#›</a:t>
            </a:fld>
            <a:endParaRPr lang="zh-CN" altLang="en-US"/>
          </a:p>
        </p:txBody>
      </p:sp>
    </p:spTree>
    <p:extLst>
      <p:ext uri="{BB962C8B-B14F-4D97-AF65-F5344CB8AC3E}">
        <p14:creationId xmlns:p14="http://schemas.microsoft.com/office/powerpoint/2010/main" val="1995281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7098B2B-3CE8-4918-ABFC-C0472FCF6E66}" type="datetimeFigureOut">
              <a:rPr lang="zh-CN" altLang="en-US" smtClean="0"/>
              <a:t>2021/12/21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0A5D196-2ADC-487D-A186-B8772E58CF1E}" type="slidenum">
              <a:rPr lang="zh-CN" altLang="en-US" smtClean="0"/>
              <a:t>‹#›</a:t>
            </a:fld>
            <a:endParaRPr lang="zh-CN" altLang="en-US"/>
          </a:p>
        </p:txBody>
      </p:sp>
    </p:spTree>
    <p:extLst>
      <p:ext uri="{BB962C8B-B14F-4D97-AF65-F5344CB8AC3E}">
        <p14:creationId xmlns:p14="http://schemas.microsoft.com/office/powerpoint/2010/main" val="340053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7098B2B-3CE8-4918-ABFC-C0472FCF6E66}" type="datetimeFigureOut">
              <a:rPr lang="zh-CN" altLang="en-US" smtClean="0"/>
              <a:t>2021/12/21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0A5D196-2ADC-487D-A186-B8772E58CF1E}" type="slidenum">
              <a:rPr lang="zh-CN" altLang="en-US" smtClean="0"/>
              <a:t>‹#›</a:t>
            </a:fld>
            <a:endParaRPr lang="zh-CN" altLang="en-US"/>
          </a:p>
        </p:txBody>
      </p:sp>
    </p:spTree>
    <p:extLst>
      <p:ext uri="{BB962C8B-B14F-4D97-AF65-F5344CB8AC3E}">
        <p14:creationId xmlns:p14="http://schemas.microsoft.com/office/powerpoint/2010/main" val="67623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98B2B-3CE8-4918-ABFC-C0472FCF6E66}" type="datetimeFigureOut">
              <a:rPr lang="zh-CN" altLang="en-US" smtClean="0"/>
              <a:t>2021/12/21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0A5D196-2ADC-487D-A186-B8772E58CF1E}" type="slidenum">
              <a:rPr lang="zh-CN" altLang="en-US" smtClean="0"/>
              <a:t>‹#›</a:t>
            </a:fld>
            <a:endParaRPr lang="zh-CN" altLang="en-US"/>
          </a:p>
        </p:txBody>
      </p:sp>
    </p:spTree>
    <p:extLst>
      <p:ext uri="{BB962C8B-B14F-4D97-AF65-F5344CB8AC3E}">
        <p14:creationId xmlns:p14="http://schemas.microsoft.com/office/powerpoint/2010/main" val="88402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7098B2B-3CE8-4918-ABFC-C0472FCF6E66}" type="datetimeFigureOut">
              <a:rPr lang="zh-CN" altLang="en-US" smtClean="0"/>
              <a:t>2021/12/21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0A5D196-2ADC-487D-A186-B8772E58CF1E}" type="slidenum">
              <a:rPr lang="zh-CN" altLang="en-US" smtClean="0"/>
              <a:t>‹#›</a:t>
            </a:fld>
            <a:endParaRPr lang="zh-CN" altLang="en-US"/>
          </a:p>
        </p:txBody>
      </p:sp>
    </p:spTree>
    <p:extLst>
      <p:ext uri="{BB962C8B-B14F-4D97-AF65-F5344CB8AC3E}">
        <p14:creationId xmlns:p14="http://schemas.microsoft.com/office/powerpoint/2010/main" val="190152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7098B2B-3CE8-4918-ABFC-C0472FCF6E66}" type="datetimeFigureOut">
              <a:rPr lang="zh-CN" altLang="en-US" smtClean="0"/>
              <a:t>2021/12/21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A5D196-2ADC-487D-A186-B8772E58CF1E}" type="slidenum">
              <a:rPr lang="zh-CN" altLang="en-US" smtClean="0"/>
              <a:t>‹#›</a:t>
            </a:fld>
            <a:endParaRPr lang="zh-CN" altLang="en-US"/>
          </a:p>
        </p:txBody>
      </p:sp>
    </p:spTree>
    <p:extLst>
      <p:ext uri="{BB962C8B-B14F-4D97-AF65-F5344CB8AC3E}">
        <p14:creationId xmlns:p14="http://schemas.microsoft.com/office/powerpoint/2010/main" val="2321736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098B2B-3CE8-4918-ABFC-C0472FCF6E66}" type="datetimeFigureOut">
              <a:rPr lang="zh-CN" altLang="en-US" smtClean="0"/>
              <a:t>2021/12/21</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0A5D196-2ADC-487D-A186-B8772E58CF1E}" type="slidenum">
              <a:rPr lang="zh-CN" altLang="en-US" smtClean="0"/>
              <a:t>‹#›</a:t>
            </a:fld>
            <a:endParaRPr lang="zh-CN" altLang="en-US"/>
          </a:p>
        </p:txBody>
      </p:sp>
    </p:spTree>
    <p:extLst>
      <p:ext uri="{BB962C8B-B14F-4D97-AF65-F5344CB8AC3E}">
        <p14:creationId xmlns:p14="http://schemas.microsoft.com/office/powerpoint/2010/main" val="18046936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10</a:t>
            </a:r>
            <a:r>
              <a:rPr lang="zh-CN" altLang="en-US" dirty="0" smtClean="0"/>
              <a:t>章</a:t>
            </a:r>
            <a:r>
              <a:rPr lang="zh-CN" altLang="en-US" dirty="0" smtClean="0"/>
              <a:t>问题</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28955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1</a:t>
            </a:r>
            <a:endParaRPr lang="zh-CN" altLang="en-US" dirty="0"/>
          </a:p>
        </p:txBody>
      </p:sp>
      <p:sp>
        <p:nvSpPr>
          <p:cNvPr id="3" name="内容占位符 2"/>
          <p:cNvSpPr>
            <a:spLocks noGrp="1"/>
          </p:cNvSpPr>
          <p:nvPr>
            <p:ph idx="1"/>
          </p:nvPr>
        </p:nvSpPr>
        <p:spPr/>
        <p:txBody>
          <a:bodyPr>
            <a:normAutofit/>
          </a:bodyPr>
          <a:lstStyle/>
          <a:p>
            <a:r>
              <a:rPr lang="zh-CN" altLang="zh-CN" sz="3200" dirty="0"/>
              <a:t>文件读写以块为单位，块中不用的数据会造成大量浪费？有什么方法可以减少浪费吗？</a:t>
            </a:r>
            <a:endParaRPr lang="zh-CN" altLang="en-US" sz="3200" dirty="0"/>
          </a:p>
        </p:txBody>
      </p:sp>
    </p:spTree>
    <p:extLst>
      <p:ext uri="{BB962C8B-B14F-4D97-AF65-F5344CB8AC3E}">
        <p14:creationId xmlns:p14="http://schemas.microsoft.com/office/powerpoint/2010/main" val="2231058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zh-CN" altLang="zh-CN" sz="3200" dirty="0"/>
              <a:t>一个文件如果其物理块采用连续分配，那么该文件一定能够被随机（直接）访问</a:t>
            </a:r>
            <a:r>
              <a:rPr lang="en-US" altLang="zh-CN" sz="3200" dirty="0"/>
              <a:t>”</a:t>
            </a:r>
            <a:r>
              <a:rPr lang="zh-CN" altLang="zh-CN" sz="3200" dirty="0"/>
              <a:t>为什么是错的？</a:t>
            </a:r>
            <a:endParaRPr lang="zh-CN" altLang="en-US" sz="3200" dirty="0"/>
          </a:p>
        </p:txBody>
      </p:sp>
    </p:spTree>
    <p:extLst>
      <p:ext uri="{BB962C8B-B14F-4D97-AF65-F5344CB8AC3E}">
        <p14:creationId xmlns:p14="http://schemas.microsoft.com/office/powerpoint/2010/main" val="111416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zh-CN" altLang="zh-CN" sz="3200" dirty="0"/>
              <a:t>链接分配是如何便于实现文件的插入和删除的？</a:t>
            </a:r>
            <a:endParaRPr lang="zh-CN" altLang="en-US" sz="3200" dirty="0"/>
          </a:p>
        </p:txBody>
      </p:sp>
    </p:spTree>
    <p:extLst>
      <p:ext uri="{BB962C8B-B14F-4D97-AF65-F5344CB8AC3E}">
        <p14:creationId xmlns:p14="http://schemas.microsoft.com/office/powerpoint/2010/main" val="1415428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4</a:t>
            </a:r>
            <a:endParaRPr lang="zh-CN" altLang="en-US" dirty="0"/>
          </a:p>
        </p:txBody>
      </p:sp>
      <p:sp>
        <p:nvSpPr>
          <p:cNvPr id="3" name="内容占位符 2"/>
          <p:cNvSpPr>
            <a:spLocks noGrp="1"/>
          </p:cNvSpPr>
          <p:nvPr>
            <p:ph idx="1"/>
          </p:nvPr>
        </p:nvSpPr>
        <p:spPr/>
        <p:txBody>
          <a:bodyPr/>
          <a:lstStyle/>
          <a:p>
            <a:r>
              <a:rPr lang="zh-CN" altLang="zh-CN" sz="3200" dirty="0"/>
              <a:t>显示链接分配的逻辑地址是如何转换到物理地址的？</a:t>
            </a:r>
            <a:endParaRPr lang="zh-CN" altLang="en-US" sz="3200" dirty="0"/>
          </a:p>
        </p:txBody>
      </p:sp>
    </p:spTree>
    <p:extLst>
      <p:ext uri="{BB962C8B-B14F-4D97-AF65-F5344CB8AC3E}">
        <p14:creationId xmlns:p14="http://schemas.microsoft.com/office/powerpoint/2010/main" val="1597833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5</a:t>
            </a:r>
            <a:endParaRPr lang="zh-CN" altLang="en-US" dirty="0"/>
          </a:p>
        </p:txBody>
      </p:sp>
      <p:sp>
        <p:nvSpPr>
          <p:cNvPr id="3" name="内容占位符 2"/>
          <p:cNvSpPr>
            <a:spLocks noGrp="1"/>
          </p:cNvSpPr>
          <p:nvPr>
            <p:ph idx="1"/>
          </p:nvPr>
        </p:nvSpPr>
        <p:spPr/>
        <p:txBody>
          <a:bodyPr>
            <a:normAutofit/>
          </a:bodyPr>
          <a:lstStyle/>
          <a:p>
            <a:r>
              <a:rPr lang="zh-CN" altLang="zh-CN" sz="3200" dirty="0"/>
              <a:t>如果一个计算机的硬盘为</a:t>
            </a:r>
            <a:r>
              <a:rPr lang="en-US" altLang="zh-CN" sz="3200" dirty="0"/>
              <a:t>64G</a:t>
            </a:r>
            <a:r>
              <a:rPr lang="zh-CN" altLang="zh-CN" sz="3200" dirty="0"/>
              <a:t>，每个块的大小为</a:t>
            </a:r>
            <a:r>
              <a:rPr lang="en-US" altLang="zh-CN" sz="3200" dirty="0"/>
              <a:t>4KB</a:t>
            </a:r>
            <a:r>
              <a:rPr lang="zh-CN" altLang="zh-CN" sz="3200" dirty="0"/>
              <a:t>，如果用位示图来管理硬盘的空间，则位示图的大小为多少字节？</a:t>
            </a:r>
            <a:endParaRPr lang="zh-CN" altLang="en-US" sz="3200" dirty="0"/>
          </a:p>
        </p:txBody>
      </p:sp>
    </p:spTree>
    <p:extLst>
      <p:ext uri="{BB962C8B-B14F-4D97-AF65-F5344CB8AC3E}">
        <p14:creationId xmlns:p14="http://schemas.microsoft.com/office/powerpoint/2010/main" val="1250085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6</a:t>
            </a:r>
            <a:endParaRPr lang="zh-CN" altLang="en-US" dirty="0"/>
          </a:p>
        </p:txBody>
      </p:sp>
      <p:sp>
        <p:nvSpPr>
          <p:cNvPr id="3" name="内容占位符 2"/>
          <p:cNvSpPr>
            <a:spLocks noGrp="1"/>
          </p:cNvSpPr>
          <p:nvPr>
            <p:ph idx="1"/>
          </p:nvPr>
        </p:nvSpPr>
        <p:spPr/>
        <p:txBody>
          <a:bodyPr>
            <a:normAutofit/>
          </a:bodyPr>
          <a:lstStyle/>
          <a:p>
            <a:r>
              <a:rPr lang="zh-CN" altLang="zh-CN" sz="3200" dirty="0"/>
              <a:t>什么存储空间管理技术不需要额外空间？</a:t>
            </a:r>
            <a:endParaRPr lang="zh-CN" altLang="en-US" sz="3200" dirty="0"/>
          </a:p>
        </p:txBody>
      </p:sp>
    </p:spTree>
    <p:extLst>
      <p:ext uri="{BB962C8B-B14F-4D97-AF65-F5344CB8AC3E}">
        <p14:creationId xmlns:p14="http://schemas.microsoft.com/office/powerpoint/2010/main" val="443394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7</a:t>
            </a:r>
            <a:endParaRPr lang="zh-CN" altLang="en-US" dirty="0"/>
          </a:p>
        </p:txBody>
      </p:sp>
      <p:sp>
        <p:nvSpPr>
          <p:cNvPr id="3" name="内容占位符 2"/>
          <p:cNvSpPr>
            <a:spLocks noGrp="1"/>
          </p:cNvSpPr>
          <p:nvPr>
            <p:ph idx="1"/>
          </p:nvPr>
        </p:nvSpPr>
        <p:spPr/>
        <p:txBody>
          <a:bodyPr/>
          <a:lstStyle/>
          <a:p>
            <a:r>
              <a:rPr lang="zh-CN" altLang="en-US" sz="3200" dirty="0"/>
              <a:t>如果因为系统崩溃而使存放空闲磁盘块信息的空闲块表或位图完全丢失，会发生什么情况？有什么办法从这个灾难中恢复吗，还是与该磁盘彻底再见？</a:t>
            </a:r>
            <a:endParaRPr lang="zh-CN" altLang="en-US" sz="3200" dirty="0"/>
          </a:p>
        </p:txBody>
      </p:sp>
    </p:spTree>
    <p:extLst>
      <p:ext uri="{BB962C8B-B14F-4D97-AF65-F5344CB8AC3E}">
        <p14:creationId xmlns:p14="http://schemas.microsoft.com/office/powerpoint/2010/main" val="366766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8</a:t>
            </a:r>
            <a:endParaRPr lang="zh-CN" altLang="en-US" dirty="0"/>
          </a:p>
        </p:txBody>
      </p:sp>
      <p:sp>
        <p:nvSpPr>
          <p:cNvPr id="3" name="内容占位符 2"/>
          <p:cNvSpPr>
            <a:spLocks noGrp="1"/>
          </p:cNvSpPr>
          <p:nvPr>
            <p:ph idx="1"/>
          </p:nvPr>
        </p:nvSpPr>
        <p:spPr/>
        <p:txBody>
          <a:bodyPr/>
          <a:lstStyle/>
          <a:p>
            <a:r>
              <a:rPr lang="zh-CN" altLang="en-US" sz="3200" dirty="0"/>
              <a:t>一个</a:t>
            </a:r>
            <a:r>
              <a:rPr lang="en-US" altLang="zh-CN" sz="3200" dirty="0"/>
              <a:t>UNIX </a:t>
            </a:r>
            <a:r>
              <a:rPr lang="zh-CN" altLang="en-US" sz="3200" dirty="0"/>
              <a:t>系统使用</a:t>
            </a:r>
            <a:r>
              <a:rPr lang="en-US" altLang="zh-CN" sz="3200" dirty="0"/>
              <a:t>1KB</a:t>
            </a:r>
            <a:r>
              <a:rPr lang="zh-CN" altLang="en-US" sz="3200" dirty="0"/>
              <a:t>磁盘块和</a:t>
            </a:r>
            <a:r>
              <a:rPr lang="en-US" altLang="zh-CN" sz="3200" dirty="0"/>
              <a:t>4</a:t>
            </a:r>
            <a:r>
              <a:rPr lang="zh-CN" altLang="en-US" sz="3200" dirty="0"/>
              <a:t>字节磁盘地址。如果每个</a:t>
            </a:r>
            <a:r>
              <a:rPr lang="en-US" altLang="zh-CN" sz="3200" dirty="0" err="1"/>
              <a:t>i</a:t>
            </a:r>
            <a:r>
              <a:rPr lang="zh-CN" altLang="en-US" sz="3200" dirty="0"/>
              <a:t>节点中有</a:t>
            </a:r>
            <a:r>
              <a:rPr lang="en-US" altLang="zh-CN" sz="3200" dirty="0"/>
              <a:t>10</a:t>
            </a:r>
            <a:r>
              <a:rPr lang="zh-CN" altLang="en-US" sz="3200" dirty="0"/>
              <a:t>个直接表项以及一个一次间接块、一个二次间接块和一个三次间接块，那么文件的最大尺寸是多少？</a:t>
            </a:r>
            <a:endParaRPr lang="zh-CN" altLang="en-US" sz="3200" dirty="0"/>
          </a:p>
        </p:txBody>
      </p:sp>
    </p:spTree>
    <p:extLst>
      <p:ext uri="{BB962C8B-B14F-4D97-AF65-F5344CB8AC3E}">
        <p14:creationId xmlns:p14="http://schemas.microsoft.com/office/powerpoint/2010/main" val="69795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1</a:t>
            </a:r>
            <a:endParaRPr lang="zh-CN" altLang="en-US" dirty="0"/>
          </a:p>
        </p:txBody>
      </p:sp>
      <p:sp>
        <p:nvSpPr>
          <p:cNvPr id="3" name="内容占位符 2"/>
          <p:cNvSpPr>
            <a:spLocks noGrp="1"/>
          </p:cNvSpPr>
          <p:nvPr>
            <p:ph idx="1"/>
          </p:nvPr>
        </p:nvSpPr>
        <p:spPr/>
        <p:txBody>
          <a:bodyPr>
            <a:normAutofit/>
          </a:bodyPr>
          <a:lstStyle/>
          <a:p>
            <a:r>
              <a:rPr lang="zh-CN" altLang="en-US" sz="3200" dirty="0">
                <a:latin typeface="华文宋体" panose="02010600040101010101" pitchFamily="2" charset="-122"/>
                <a:ea typeface="华文宋体" panose="02010600040101010101" pitchFamily="2" charset="-122"/>
              </a:rPr>
              <a:t>如何确定文件采用何种逻辑</a:t>
            </a:r>
            <a:r>
              <a:rPr lang="zh-CN" altLang="en-US" sz="3200" dirty="0" smtClean="0">
                <a:latin typeface="华文宋体" panose="02010600040101010101" pitchFamily="2" charset="-122"/>
                <a:ea typeface="华文宋体" panose="02010600040101010101" pitchFamily="2" charset="-122"/>
              </a:rPr>
              <a:t>结构？</a:t>
            </a:r>
            <a:endParaRPr lang="zh-CN" altLang="en-US" sz="32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78733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zh-CN" altLang="en-US" sz="3200" dirty="0">
                <a:latin typeface="华文宋体" panose="02010600040101010101" pitchFamily="2" charset="-122"/>
                <a:ea typeface="华文宋体" panose="02010600040101010101" pitchFamily="2" charset="-122"/>
              </a:rPr>
              <a:t>目录项和文件控制块的区别</a:t>
            </a:r>
            <a:r>
              <a:rPr lang="zh-CN" altLang="en-US" sz="3200" dirty="0" smtClean="0">
                <a:latin typeface="华文宋体" panose="02010600040101010101" pitchFamily="2" charset="-122"/>
                <a:ea typeface="华文宋体" panose="02010600040101010101" pitchFamily="2" charset="-122"/>
              </a:rPr>
              <a:t>？</a:t>
            </a:r>
            <a:endParaRPr lang="zh-CN" altLang="en-US" sz="32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731441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zh-CN" altLang="en-US" sz="3200" dirty="0">
                <a:latin typeface="华文宋体" panose="02010600040101010101" pitchFamily="2" charset="-122"/>
                <a:ea typeface="华文宋体" panose="02010600040101010101" pitchFamily="2" charset="-122"/>
              </a:rPr>
              <a:t>文件检索性能一般由平均查找时间决定，为什么还要考虑目录项在目录中的位置</a:t>
            </a:r>
            <a:r>
              <a:rPr lang="zh-CN" altLang="en-US" sz="3200" dirty="0" smtClean="0">
                <a:latin typeface="华文宋体" panose="02010600040101010101" pitchFamily="2" charset="-122"/>
                <a:ea typeface="华文宋体" panose="02010600040101010101" pitchFamily="2" charset="-122"/>
              </a:rPr>
              <a:t>？</a:t>
            </a:r>
            <a:endParaRPr lang="zh-CN" altLang="en-US" sz="32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3939676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4</a:t>
            </a:r>
            <a:endParaRPr lang="zh-CN" altLang="en-US" dirty="0"/>
          </a:p>
        </p:txBody>
      </p:sp>
      <p:sp>
        <p:nvSpPr>
          <p:cNvPr id="3" name="内容占位符 2"/>
          <p:cNvSpPr>
            <a:spLocks noGrp="1"/>
          </p:cNvSpPr>
          <p:nvPr>
            <p:ph idx="1"/>
          </p:nvPr>
        </p:nvSpPr>
        <p:spPr/>
        <p:txBody>
          <a:bodyPr>
            <a:normAutofit/>
          </a:bodyPr>
          <a:lstStyle/>
          <a:p>
            <a:r>
              <a:rPr lang="zh-CN" altLang="en-US" sz="3200" dirty="0">
                <a:latin typeface="华文宋体" panose="02010600040101010101" pitchFamily="2" charset="-122"/>
                <a:ea typeface="华文宋体" panose="02010600040101010101" pitchFamily="2" charset="-122"/>
              </a:rPr>
              <a:t>通过相对路径如何访问工作目录及其子目录中的文件以外其他的</a:t>
            </a:r>
            <a:r>
              <a:rPr lang="zh-CN" altLang="en-US" sz="3200" dirty="0" smtClean="0">
                <a:latin typeface="华文宋体" panose="02010600040101010101" pitchFamily="2" charset="-122"/>
                <a:ea typeface="华文宋体" panose="02010600040101010101" pitchFamily="2" charset="-122"/>
              </a:rPr>
              <a:t>文件？</a:t>
            </a:r>
            <a:endParaRPr lang="zh-CN" altLang="en-US" sz="32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9483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5</a:t>
            </a:r>
            <a:endParaRPr lang="zh-CN" altLang="en-US" dirty="0"/>
          </a:p>
        </p:txBody>
      </p:sp>
      <p:sp>
        <p:nvSpPr>
          <p:cNvPr id="3" name="内容占位符 2"/>
          <p:cNvSpPr>
            <a:spLocks noGrp="1"/>
          </p:cNvSpPr>
          <p:nvPr>
            <p:ph idx="1"/>
          </p:nvPr>
        </p:nvSpPr>
        <p:spPr/>
        <p:txBody>
          <a:bodyPr>
            <a:normAutofit/>
          </a:bodyPr>
          <a:lstStyle/>
          <a:p>
            <a:r>
              <a:rPr lang="zh-CN" altLang="en-US" sz="3200" dirty="0" smtClean="0">
                <a:latin typeface="华文宋体" panose="02010600040101010101" pitchFamily="2" charset="-122"/>
                <a:ea typeface="华文宋体" panose="02010600040101010101" pitchFamily="2" charset="-122"/>
              </a:rPr>
              <a:t>什么是目录目标中的分组？</a:t>
            </a:r>
            <a:endParaRPr lang="zh-CN" altLang="en-US" sz="32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233080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6</a:t>
            </a:r>
            <a:endParaRPr lang="zh-CN" altLang="en-US" dirty="0"/>
          </a:p>
        </p:txBody>
      </p:sp>
      <p:sp>
        <p:nvSpPr>
          <p:cNvPr id="3" name="内容占位符 2"/>
          <p:cNvSpPr>
            <a:spLocks noGrp="1"/>
          </p:cNvSpPr>
          <p:nvPr>
            <p:ph idx="1"/>
          </p:nvPr>
        </p:nvSpPr>
        <p:spPr/>
        <p:txBody>
          <a:bodyPr>
            <a:normAutofit/>
          </a:bodyPr>
          <a:lstStyle/>
          <a:p>
            <a:r>
              <a:rPr lang="zh-CN" altLang="en-US" sz="3200" dirty="0" smtClean="0">
                <a:latin typeface="华文宋体" panose="02010600040101010101" pitchFamily="2" charset="-122"/>
                <a:ea typeface="华文宋体" panose="02010600040101010101" pitchFamily="2" charset="-122"/>
              </a:rPr>
              <a:t>目录结构的设计需要考虑节省空间吗？</a:t>
            </a:r>
            <a:endParaRPr lang="zh-CN" altLang="en-US" sz="32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3774554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7</a:t>
            </a:r>
            <a:endParaRPr lang="zh-CN" altLang="en-US" dirty="0"/>
          </a:p>
        </p:txBody>
      </p:sp>
      <p:sp>
        <p:nvSpPr>
          <p:cNvPr id="3" name="内容占位符 2"/>
          <p:cNvSpPr>
            <a:spLocks noGrp="1"/>
          </p:cNvSpPr>
          <p:nvPr>
            <p:ph idx="1"/>
          </p:nvPr>
        </p:nvSpPr>
        <p:spPr/>
        <p:txBody>
          <a:bodyPr>
            <a:normAutofit/>
          </a:bodyPr>
          <a:lstStyle/>
          <a:p>
            <a:r>
              <a:rPr lang="zh-CN" altLang="en-US" sz="3200" dirty="0"/>
              <a:t>某一些操作系统提供系统调用</a:t>
            </a:r>
            <a:r>
              <a:rPr lang="en-US" altLang="zh-CN" sz="3200" dirty="0"/>
              <a:t>rename</a:t>
            </a:r>
            <a:r>
              <a:rPr lang="zh-CN" altLang="en-US" sz="3200" dirty="0"/>
              <a:t>给文件重命名，同样也可以通过把文件复制到新文件并删除原文件而实现文件重命名。请问这两种方法有何不同？</a:t>
            </a:r>
            <a:endParaRPr lang="zh-CN" altLang="en-US" sz="3200" dirty="0"/>
          </a:p>
        </p:txBody>
      </p:sp>
    </p:spTree>
    <p:extLst>
      <p:ext uri="{BB962C8B-B14F-4D97-AF65-F5344CB8AC3E}">
        <p14:creationId xmlns:p14="http://schemas.microsoft.com/office/powerpoint/2010/main" val="203535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第</a:t>
            </a:r>
            <a:r>
              <a:rPr lang="en-US" altLang="zh-CN" dirty="0" smtClean="0"/>
              <a:t>11</a:t>
            </a:r>
            <a:r>
              <a:rPr lang="zh-CN" altLang="en-US" dirty="0" smtClean="0"/>
              <a:t>章</a:t>
            </a:r>
            <a:r>
              <a:rPr lang="zh-CN" altLang="en-US" dirty="0"/>
              <a:t>问题</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248139130"/>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TotalTime>
  <Words>368</Words>
  <Application>Microsoft Office PowerPoint</Application>
  <PresentationFormat>宽屏</PresentationFormat>
  <Paragraphs>32</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华文宋体</vt:lpstr>
      <vt:lpstr>幼圆</vt:lpstr>
      <vt:lpstr>Arial</vt:lpstr>
      <vt:lpstr>Century Gothic</vt:lpstr>
      <vt:lpstr>Wingdings 3</vt:lpstr>
      <vt:lpstr>丝状</vt:lpstr>
      <vt:lpstr>第10章问题</vt:lpstr>
      <vt:lpstr>问题1</vt:lpstr>
      <vt:lpstr>问题2</vt:lpstr>
      <vt:lpstr>问题3</vt:lpstr>
      <vt:lpstr>问题4</vt:lpstr>
      <vt:lpstr>问题5</vt:lpstr>
      <vt:lpstr>问题6</vt:lpstr>
      <vt:lpstr>问题7</vt:lpstr>
      <vt:lpstr>第11章问题</vt:lpstr>
      <vt:lpstr>问题1</vt:lpstr>
      <vt:lpstr>问题2</vt:lpstr>
      <vt:lpstr>问题3</vt:lpstr>
      <vt:lpstr>问题4</vt:lpstr>
      <vt:lpstr>问题5</vt:lpstr>
      <vt:lpstr>问题6</vt:lpstr>
      <vt:lpstr>问题7</vt:lpstr>
      <vt:lpstr>问题8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第10章问题</dc:title>
  <dc:creator>Li Xiaojia</dc:creator>
  <cp:lastModifiedBy>Li Xiaojia</cp:lastModifiedBy>
  <cp:revision>4</cp:revision>
  <dcterms:created xsi:type="dcterms:W3CDTF">2019-12-13T06:15:35Z</dcterms:created>
  <dcterms:modified xsi:type="dcterms:W3CDTF">2021-12-21T01:58:29Z</dcterms:modified>
</cp:coreProperties>
</file>