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0" r:id="rId5"/>
    <p:sldId id="261" r:id="rId6"/>
    <p:sldId id="262" r:id="rId7"/>
    <p:sldId id="263" r:id="rId8"/>
    <p:sldId id="264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12/13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21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pic2.zhimg.com/80/v2-8cb9409db8ebdf41ddcabe7b8cc34619_1440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46" y="1905000"/>
            <a:ext cx="82105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27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一个数据库服务器的磁盘一般采用的磁盘调度算法</a:t>
            </a:r>
            <a:r>
              <a:rPr lang="zh-CN" altLang="zh-CN" dirty="0" smtClean="0"/>
              <a:t>是</a:t>
            </a:r>
            <a:r>
              <a:rPr lang="zh-CN" altLang="en-US" dirty="0"/>
              <a:t>什么</a:t>
            </a:r>
            <a:r>
              <a:rPr lang="zh-CN" altLang="zh-CN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5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为什么</a:t>
            </a:r>
            <a:r>
              <a:rPr lang="en-US" altLang="zh-CN" dirty="0"/>
              <a:t>C-Scan</a:t>
            </a:r>
            <a:r>
              <a:rPr lang="zh-CN" altLang="zh-CN" dirty="0"/>
              <a:t>具有更均匀的等待时间？</a:t>
            </a:r>
          </a:p>
        </p:txBody>
      </p:sp>
    </p:spTree>
    <p:extLst>
      <p:ext uri="{BB962C8B-B14F-4D97-AF65-F5344CB8AC3E}">
        <p14:creationId xmlns:p14="http://schemas.microsoft.com/office/powerpoint/2010/main" val="63739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基于中断机制的</a:t>
            </a:r>
            <a:r>
              <a:rPr lang="en-US" altLang="zh-CN" dirty="0"/>
              <a:t>I/O</a:t>
            </a:r>
            <a:r>
              <a:rPr lang="zh-CN" altLang="zh-CN" dirty="0"/>
              <a:t>方式是一种同步的</a:t>
            </a:r>
            <a:r>
              <a:rPr lang="en-US" altLang="zh-CN" dirty="0"/>
              <a:t>I/O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吗</a:t>
            </a:r>
            <a:r>
              <a:rPr lang="zh-CN" altLang="zh-CN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24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为什么磁盘是共享</a:t>
            </a:r>
            <a:r>
              <a:rPr lang="zh-CN" altLang="zh-CN" dirty="0" smtClean="0"/>
              <a:t>设备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47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—</a:t>
            </a:r>
            <a:r>
              <a:rPr lang="zh-CN" altLang="en-US" dirty="0"/>
              <a:t>个位图模式的终端包含</a:t>
            </a:r>
            <a:r>
              <a:rPr lang="en-US" altLang="zh-CN" dirty="0"/>
              <a:t>1280×960</a:t>
            </a:r>
            <a:r>
              <a:rPr lang="zh-CN" altLang="en-US" dirty="0"/>
              <a:t>个像素。为了滚动一个窗口，</a:t>
            </a:r>
            <a:r>
              <a:rPr lang="en-US" altLang="zh-CN" dirty="0"/>
              <a:t>CPU</a:t>
            </a:r>
            <a:r>
              <a:rPr lang="zh-CN" altLang="en-US" dirty="0"/>
              <a:t>（或者控制器）必须向上移动所有的文本行，这是通过将文本行的所有位从视频</a:t>
            </a:r>
            <a:r>
              <a:rPr lang="en-US" altLang="zh-CN" dirty="0"/>
              <a:t>RAM</a:t>
            </a:r>
            <a:r>
              <a:rPr lang="zh-CN" altLang="en-US" dirty="0"/>
              <a:t>的一部分复制到另一部分实现的。如果一个特殊的窗口高</a:t>
            </a:r>
            <a:r>
              <a:rPr lang="en-US" altLang="zh-CN" dirty="0"/>
              <a:t>60</a:t>
            </a:r>
            <a:r>
              <a:rPr lang="zh-CN" altLang="en-US" dirty="0"/>
              <a:t>行宽</a:t>
            </a:r>
            <a:r>
              <a:rPr lang="en-US" altLang="zh-CN" dirty="0"/>
              <a:t>80</a:t>
            </a:r>
            <a:r>
              <a:rPr lang="zh-CN" altLang="en-US" dirty="0"/>
              <a:t>个字符（总共</a:t>
            </a:r>
            <a:r>
              <a:rPr lang="en-US" altLang="zh-CN" dirty="0"/>
              <a:t>4800</a:t>
            </a:r>
            <a:r>
              <a:rPr lang="zh-CN" altLang="en-US" dirty="0"/>
              <a:t>个字符），每个字符框宽</a:t>
            </a:r>
            <a:r>
              <a:rPr lang="en-US" altLang="zh-CN" dirty="0"/>
              <a:t>8</a:t>
            </a:r>
            <a:r>
              <a:rPr lang="zh-CN" altLang="en-US" dirty="0"/>
              <a:t>个像素高</a:t>
            </a:r>
            <a:r>
              <a:rPr lang="en-US" altLang="zh-CN" dirty="0"/>
              <a:t>16</a:t>
            </a:r>
            <a:r>
              <a:rPr lang="zh-CN" altLang="en-US" dirty="0"/>
              <a:t>像素，那么以每个字节</a:t>
            </a:r>
            <a:r>
              <a:rPr lang="en-US" altLang="zh-CN" dirty="0"/>
              <a:t>50ns</a:t>
            </a:r>
            <a:r>
              <a:rPr lang="zh-CN" altLang="en-US" dirty="0"/>
              <a:t>的复制速率滚动整个窗口需要多长时间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52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以下各项工作是</a:t>
            </a:r>
            <a:r>
              <a:rPr lang="zh-CN" altLang="en-US" dirty="0" smtClean="0"/>
              <a:t>在哪</a:t>
            </a:r>
            <a:r>
              <a:rPr lang="zh-CN" altLang="en-US" dirty="0"/>
              <a:t>一层</a:t>
            </a:r>
            <a:r>
              <a:rPr lang="zh-CN" altLang="en-US" dirty="0" smtClean="0"/>
              <a:t>完成？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a)</a:t>
            </a:r>
            <a:r>
              <a:rPr lang="zh-CN" altLang="en-US" dirty="0"/>
              <a:t>为一个磁盘读操作计算磁道、扇区、磁头。</a:t>
            </a:r>
          </a:p>
          <a:p>
            <a:pPr marL="0" indent="0">
              <a:buNone/>
            </a:pPr>
            <a:r>
              <a:rPr lang="en-US" altLang="zh-CN" dirty="0"/>
              <a:t>b)</a:t>
            </a:r>
            <a:r>
              <a:rPr lang="zh-CN" altLang="en-US" dirty="0"/>
              <a:t>向设备寄存器写命令。</a:t>
            </a:r>
          </a:p>
          <a:p>
            <a:pPr marL="0" indent="0">
              <a:buNone/>
            </a:pPr>
            <a:r>
              <a:rPr lang="en-US" altLang="zh-CN" dirty="0"/>
              <a:t>c)</a:t>
            </a:r>
            <a:r>
              <a:rPr lang="zh-CN" altLang="en-US" dirty="0"/>
              <a:t>检査用户是否允许使用设备。</a:t>
            </a:r>
          </a:p>
          <a:p>
            <a:pPr marL="0" indent="0">
              <a:buNone/>
            </a:pPr>
            <a:r>
              <a:rPr lang="en-US" altLang="zh-CN" dirty="0"/>
              <a:t>d)</a:t>
            </a:r>
            <a:r>
              <a:rPr lang="zh-CN" altLang="en-US" dirty="0"/>
              <a:t>将二进制整数转换成</a:t>
            </a:r>
            <a:r>
              <a:rPr lang="en-US" altLang="zh-CN" dirty="0"/>
              <a:t>ASCII</a:t>
            </a:r>
            <a:r>
              <a:rPr lang="zh-CN" altLang="en-US" dirty="0"/>
              <a:t>码以便打印。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44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一个典型的文本打印页面包含</a:t>
            </a:r>
            <a:r>
              <a:rPr lang="en-US" altLang="zh-CN" dirty="0"/>
              <a:t>50</a:t>
            </a:r>
            <a:r>
              <a:rPr lang="zh-CN" altLang="en-US" dirty="0"/>
              <a:t>行，每行</a:t>
            </a:r>
            <a:r>
              <a:rPr lang="en-US" altLang="zh-CN" dirty="0"/>
              <a:t>80</a:t>
            </a:r>
            <a:r>
              <a:rPr lang="zh-CN" altLang="en-US" dirty="0"/>
              <a:t>个字符。设想某一台打印机每分钟可以打印</a:t>
            </a:r>
            <a:r>
              <a:rPr lang="en-US" altLang="zh-CN" dirty="0"/>
              <a:t>6</a:t>
            </a:r>
            <a:r>
              <a:rPr lang="zh-CN" altLang="en-US" dirty="0"/>
              <a:t>个页面，并且将字符写到打印机输出寄存器的时间很短以至于可以忽略。如果打印每一个字符要请求一次中断，而进行中断服务要花费总计</a:t>
            </a:r>
            <a:r>
              <a:rPr lang="en-US" altLang="zh-CN" dirty="0"/>
              <a:t>5μs</a:t>
            </a:r>
            <a:r>
              <a:rPr lang="zh-CN" altLang="en-US" dirty="0"/>
              <a:t>的时间，那么使用中断驱动的</a:t>
            </a:r>
            <a:r>
              <a:rPr lang="en-US" altLang="zh-CN" dirty="0"/>
              <a:t>I/O</a:t>
            </a:r>
            <a:r>
              <a:rPr lang="zh-CN" altLang="en-US" dirty="0"/>
              <a:t>来运行该打印机有没有意义？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68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斜进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369" y="1703665"/>
            <a:ext cx="5201773" cy="492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63280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296</Words>
  <Application>Microsoft Office PowerPoint</Application>
  <PresentationFormat>宽屏</PresentationFormat>
  <Paragraphs>21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幼圆</vt:lpstr>
      <vt:lpstr>Arial</vt:lpstr>
      <vt:lpstr>Century Gothic</vt:lpstr>
      <vt:lpstr>Wingdings 3</vt:lpstr>
      <vt:lpstr>丝状</vt:lpstr>
      <vt:lpstr>第12/13章</vt:lpstr>
      <vt:lpstr>问题1</vt:lpstr>
      <vt:lpstr>问题2</vt:lpstr>
      <vt:lpstr>问题3</vt:lpstr>
      <vt:lpstr>问题4</vt:lpstr>
      <vt:lpstr>问题5</vt:lpstr>
      <vt:lpstr>问题6</vt:lpstr>
      <vt:lpstr>问题7</vt:lpstr>
      <vt:lpstr>斜进</vt:lpstr>
      <vt:lpstr>交错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第12/13章</dc:title>
  <dc:creator>Li Xiaojia</dc:creator>
  <cp:lastModifiedBy>Li Xiaojia</cp:lastModifiedBy>
  <cp:revision>3</cp:revision>
  <dcterms:created xsi:type="dcterms:W3CDTF">2021-12-30T23:22:36Z</dcterms:created>
  <dcterms:modified xsi:type="dcterms:W3CDTF">2021-12-30T23:45:36Z</dcterms:modified>
</cp:coreProperties>
</file>