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9FE2-DF19-4E39-B6A2-CC9A8C1AE1D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BDDD-D834-4110-984A-E65324C6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58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9FE2-DF19-4E39-B6A2-CC9A8C1AE1D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BDDD-D834-4110-984A-E65324C6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42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9FE2-DF19-4E39-B6A2-CC9A8C1AE1D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BDDD-D834-4110-984A-E65324C612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0282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9FE2-DF19-4E39-B6A2-CC9A8C1AE1D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BDDD-D834-4110-984A-E65324C6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30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9FE2-DF19-4E39-B6A2-CC9A8C1AE1D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BDDD-D834-4110-984A-E65324C612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5556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9FE2-DF19-4E39-B6A2-CC9A8C1AE1D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BDDD-D834-4110-984A-E65324C6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9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9FE2-DF19-4E39-B6A2-CC9A8C1AE1D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BDDD-D834-4110-984A-E65324C6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9FE2-DF19-4E39-B6A2-CC9A8C1AE1D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BDDD-D834-4110-984A-E65324C6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48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9FE2-DF19-4E39-B6A2-CC9A8C1AE1D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BDDD-D834-4110-984A-E65324C6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9FE2-DF19-4E39-B6A2-CC9A8C1AE1D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BDDD-D834-4110-984A-E65324C6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47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9FE2-DF19-4E39-B6A2-CC9A8C1AE1D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BDDD-D834-4110-984A-E65324C6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54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9FE2-DF19-4E39-B6A2-CC9A8C1AE1D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BDDD-D834-4110-984A-E65324C6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57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9FE2-DF19-4E39-B6A2-CC9A8C1AE1D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BDDD-D834-4110-984A-E65324C6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18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9FE2-DF19-4E39-B6A2-CC9A8C1AE1D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BDDD-D834-4110-984A-E65324C6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9FE2-DF19-4E39-B6A2-CC9A8C1AE1D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BDDD-D834-4110-984A-E65324C6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07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9FE2-DF19-4E39-B6A2-CC9A8C1AE1D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BDDD-D834-4110-984A-E65324C6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4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09FE2-DF19-4E39-B6A2-CC9A8C1AE1D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EBBDDD-D834-4110-984A-E65324C61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第二章问题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45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7067" y="3528903"/>
            <a:ext cx="7766936" cy="1646302"/>
          </a:xfrm>
        </p:spPr>
        <p:txBody>
          <a:bodyPr/>
          <a:lstStyle/>
          <a:p>
            <a:pPr algn="l"/>
            <a:r>
              <a:rPr lang="zh-CN" altLang="zh-CN" dirty="0"/>
              <a:t>书上说编译器属于常见的应用程序（</a:t>
            </a:r>
            <a:r>
              <a:rPr lang="en-US" altLang="zh-CN" dirty="0"/>
              <a:t>P52</a:t>
            </a:r>
            <a:r>
              <a:rPr lang="zh-CN" altLang="zh-CN" dirty="0"/>
              <a:t>），而系统程序包括程序语言支持，难道编译器归类于系统程序不是更合理吗？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0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dirty="0"/>
              <a:t>CLI</a:t>
            </a:r>
            <a:r>
              <a:rPr lang="zh-CN" altLang="zh-CN" dirty="0"/>
              <a:t>为什么经常不运行在内核？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01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zh-CN" dirty="0"/>
              <a:t>为什么系统调用之间不涉及模式转换？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4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zh-CN" dirty="0"/>
              <a:t>几种操作系统结构相比，哪种结构的安全性更好呢？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99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7067" y="2816014"/>
            <a:ext cx="7766936" cy="1646302"/>
          </a:xfrm>
        </p:spPr>
        <p:txBody>
          <a:bodyPr/>
          <a:lstStyle/>
          <a:p>
            <a:pPr algn="l"/>
            <a:r>
              <a:rPr lang="zh-CN" altLang="zh-CN" dirty="0"/>
              <a:t>为什么服务器操作系统较为合适的结构是微内核结构？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24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3856144"/>
            <a:ext cx="7766936" cy="1646302"/>
          </a:xfrm>
        </p:spPr>
        <p:txBody>
          <a:bodyPr/>
          <a:lstStyle/>
          <a:p>
            <a:r>
              <a:rPr lang="zh-CN" altLang="zh-CN" dirty="0"/>
              <a:t>模块结构在对于用户自己编写模块的时候也是载入内核运行吗？这会对操作系统的健壮性有影响吗？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53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7067" y="3387514"/>
            <a:ext cx="7766936" cy="1646302"/>
          </a:xfrm>
        </p:spPr>
        <p:txBody>
          <a:bodyPr/>
          <a:lstStyle/>
          <a:p>
            <a:pPr algn="l"/>
            <a:r>
              <a:rPr lang="zh-CN" altLang="zh-CN" dirty="0"/>
              <a:t>既然一台计算机上的多个虚拟机是相互隔离的，为什么虚拟机的资源可以动态调配？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4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9887" y="4747684"/>
            <a:ext cx="7766936" cy="1646302"/>
          </a:xfrm>
        </p:spPr>
        <p:txBody>
          <a:bodyPr/>
          <a:lstStyle/>
          <a:p>
            <a:pPr algn="l"/>
            <a:r>
              <a:rPr lang="zh-CN" altLang="zh-CN" dirty="0"/>
              <a:t>如果虚拟机是一个</a:t>
            </a:r>
            <a:r>
              <a:rPr lang="en-US" altLang="zh-CN" dirty="0"/>
              <a:t>“</a:t>
            </a:r>
            <a:r>
              <a:rPr lang="zh-CN" altLang="zh-CN" dirty="0"/>
              <a:t>在完全隔离环境中运行的完整计算机系统</a:t>
            </a:r>
            <a:r>
              <a:rPr lang="en-US" altLang="zh-CN" dirty="0"/>
              <a:t>”</a:t>
            </a:r>
            <a:r>
              <a:rPr lang="zh-CN" altLang="zh-CN" dirty="0"/>
              <a:t>，那么在同一个物理机上运行的不同虚拟机能够实现完全隔离么？共同使用的硬件设备会完全没有交集么？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14692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169</Words>
  <Application>Microsoft Office PowerPoint</Application>
  <PresentationFormat>宽屏</PresentationFormat>
  <Paragraphs>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方正姚体</vt:lpstr>
      <vt:lpstr>华文新魏</vt:lpstr>
      <vt:lpstr>Arial</vt:lpstr>
      <vt:lpstr>Trebuchet MS</vt:lpstr>
      <vt:lpstr>Wingdings 3</vt:lpstr>
      <vt:lpstr>平面</vt:lpstr>
      <vt:lpstr>第二章问题</vt:lpstr>
      <vt:lpstr>书上说编译器属于常见的应用程序（P52），而系统程序包括程序语言支持，难道编译器归类于系统程序不是更合理吗？</vt:lpstr>
      <vt:lpstr>CLI为什么经常不运行在内核？</vt:lpstr>
      <vt:lpstr>为什么系统调用之间不涉及模式转换？</vt:lpstr>
      <vt:lpstr>几种操作系统结构相比，哪种结构的安全性更好呢？</vt:lpstr>
      <vt:lpstr>为什么服务器操作系统较为合适的结构是微内核结构？</vt:lpstr>
      <vt:lpstr>模块结构在对于用户自己编写模块的时候也是载入内核运行吗？这会对操作系统的健壮性有影响吗？ </vt:lpstr>
      <vt:lpstr>既然一台计算机上的多个虚拟机是相互隔离的，为什么虚拟机的资源可以动态调配？</vt:lpstr>
      <vt:lpstr>如果虚拟机是一个“在完全隔离环境中运行的完整计算机系统”，那么在同一个物理机上运行的不同虚拟机能够实现完全隔离么？共同使用的硬件设备会完全没有交集么？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第二章问题</dc:title>
  <dc:creator>Li Xiaojia</dc:creator>
  <cp:lastModifiedBy>Li Xiaojia</cp:lastModifiedBy>
  <cp:revision>1</cp:revision>
  <dcterms:created xsi:type="dcterms:W3CDTF">2019-09-16T02:33:32Z</dcterms:created>
  <dcterms:modified xsi:type="dcterms:W3CDTF">2019-09-16T02:39:02Z</dcterms:modified>
</cp:coreProperties>
</file>