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2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17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09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0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4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8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2D38-0007-498E-98BF-38EACA31FDB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215710-994C-4A3E-A5C9-DE73D43CC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815659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4000" dirty="0"/>
              <a:t>线程是如何实现资源共享的</a:t>
            </a:r>
            <a:r>
              <a:rPr lang="zh-CN" altLang="zh-CN" sz="4000" dirty="0" smtClean="0"/>
              <a:t>？为什么</a:t>
            </a:r>
            <a:r>
              <a:rPr lang="zh-CN" altLang="zh-CN" sz="4000" dirty="0"/>
              <a:t>任意两个线程都能共享同一个进程的资源是错的？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1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3200" dirty="0"/>
              <a:t>从调度角度来看，进程是操作系统的基本调度单位，但是同一进程中的线程切换不会引起进程切换，不同进程中的线程切换会引起进程切换吗？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多线程一定比单线程有更好的性能吗？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6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内核线程和用户线程各有什么优缺点？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在多对一模型中，一个用户线程的阻塞会不会导致进程的阻塞？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46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一对一模型中线程切换会导致进程切换吗？为什么？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52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一个计算机会配备几种线程库？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66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在进程中的一段代码可以被创建为几个线程？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68854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159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第四章问题</vt:lpstr>
      <vt:lpstr>问题1</vt:lpstr>
      <vt:lpstr>问题2</vt:lpstr>
      <vt:lpstr>问题3</vt:lpstr>
      <vt:lpstr>问题4</vt:lpstr>
      <vt:lpstr>问题5</vt:lpstr>
      <vt:lpstr>问题6</vt:lpstr>
      <vt:lpstr>问题7</vt:lpstr>
      <vt:lpstr>问题8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第四章问题</dc:title>
  <dc:creator>Li Xiaojia</dc:creator>
  <cp:lastModifiedBy>Li Xiaojia</cp:lastModifiedBy>
  <cp:revision>1</cp:revision>
  <dcterms:created xsi:type="dcterms:W3CDTF">2019-10-16T23:36:21Z</dcterms:created>
  <dcterms:modified xsi:type="dcterms:W3CDTF">2019-10-16T23:42:35Z</dcterms:modified>
</cp:coreProperties>
</file>