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40181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125865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B84DA1-4CF7-4ADD-8DD6-BCDA6C50CB4D}"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2415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737562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B84DA1-4CF7-4ADD-8DD6-BCDA6C50CB4D}"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568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编辑母版文本样式</a:t>
            </a:r>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2741126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3877744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63452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160338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175158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123830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225808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2754705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262362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196515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B2BC1B6-E099-4B55-83D2-B2BCCAC170A6}" type="datetimeFigureOut">
              <a:rPr lang="zh-CN" altLang="en-US" smtClean="0"/>
              <a:t>2019/11/7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27690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B2BC1B6-E099-4B55-83D2-B2BCCAC170A6}" type="datetimeFigureOut">
              <a:rPr lang="zh-CN" altLang="en-US" smtClean="0"/>
              <a:t>2019/11/7</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CB84DA1-4CF7-4ADD-8DD6-BCDA6C50CB4D}" type="slidenum">
              <a:rPr lang="zh-CN" altLang="en-US" smtClean="0"/>
              <a:t>‹#›</a:t>
            </a:fld>
            <a:endParaRPr lang="zh-CN" altLang="en-US"/>
          </a:p>
        </p:txBody>
      </p:sp>
    </p:spTree>
    <p:extLst>
      <p:ext uri="{BB962C8B-B14F-4D97-AF65-F5344CB8AC3E}">
        <p14:creationId xmlns:p14="http://schemas.microsoft.com/office/powerpoint/2010/main" val="32278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第六章问题</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46135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r>
              <a:rPr lang="zh-CN" altLang="zh-CN" sz="2800" dirty="0"/>
              <a:t>为什么互斥信号量的初值要设为</a:t>
            </a:r>
            <a:r>
              <a:rPr lang="en-US" altLang="zh-CN" sz="2800" dirty="0"/>
              <a:t>1</a:t>
            </a:r>
            <a:r>
              <a:rPr lang="zh-CN" altLang="zh-CN" sz="2800" dirty="0"/>
              <a:t>？</a:t>
            </a:r>
            <a:endParaRPr lang="zh-CN" altLang="en-US" sz="2800" dirty="0"/>
          </a:p>
        </p:txBody>
      </p:sp>
    </p:spTree>
    <p:extLst>
      <p:ext uri="{BB962C8B-B14F-4D97-AF65-F5344CB8AC3E}">
        <p14:creationId xmlns:p14="http://schemas.microsoft.com/office/powerpoint/2010/main" val="2627720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2</a:t>
            </a:r>
            <a:endParaRPr lang="zh-CN" altLang="en-US" dirty="0"/>
          </a:p>
        </p:txBody>
      </p:sp>
      <p:sp>
        <p:nvSpPr>
          <p:cNvPr id="3" name="内容占位符 2"/>
          <p:cNvSpPr>
            <a:spLocks noGrp="1"/>
          </p:cNvSpPr>
          <p:nvPr>
            <p:ph idx="1"/>
          </p:nvPr>
        </p:nvSpPr>
        <p:spPr>
          <a:xfrm>
            <a:off x="1089891" y="2133600"/>
            <a:ext cx="7444509" cy="3777622"/>
          </a:xfrm>
        </p:spPr>
        <p:txBody>
          <a:bodyPr>
            <a:normAutofit/>
          </a:bodyPr>
          <a:lstStyle/>
          <a:p>
            <a:r>
              <a:rPr lang="zh-CN" altLang="zh-CN" sz="2800" dirty="0"/>
              <a:t>如</a:t>
            </a:r>
            <a:r>
              <a:rPr lang="en-US" altLang="zh-CN" sz="2800" dirty="0"/>
              <a:t>P</a:t>
            </a:r>
            <a:r>
              <a:rPr lang="zh-CN" altLang="zh-CN" sz="2800" dirty="0"/>
              <a:t>和</a:t>
            </a:r>
            <a:r>
              <a:rPr lang="en-US" altLang="zh-CN" sz="2800" dirty="0"/>
              <a:t>V</a:t>
            </a:r>
            <a:r>
              <a:rPr lang="zh-CN" altLang="zh-CN" sz="2800" dirty="0"/>
              <a:t>操作的信号量</a:t>
            </a:r>
            <a:r>
              <a:rPr lang="en-US" altLang="zh-CN" sz="2800" dirty="0"/>
              <a:t>S</a:t>
            </a:r>
            <a:r>
              <a:rPr lang="zh-CN" altLang="zh-CN" sz="2800" dirty="0"/>
              <a:t>初值为</a:t>
            </a:r>
            <a:r>
              <a:rPr lang="en-US" altLang="zh-CN" sz="2800" dirty="0"/>
              <a:t>4</a:t>
            </a:r>
            <a:r>
              <a:rPr lang="zh-CN" altLang="zh-CN" sz="2800" dirty="0"/>
              <a:t>，则现在</a:t>
            </a:r>
            <a:r>
              <a:rPr lang="en-US" altLang="zh-CN" sz="2800" dirty="0"/>
              <a:t>S</a:t>
            </a:r>
            <a:r>
              <a:rPr lang="zh-CN" altLang="zh-CN" sz="2800" dirty="0"/>
              <a:t>＝－</a:t>
            </a:r>
            <a:r>
              <a:rPr lang="en-US" altLang="zh-CN" sz="2800" dirty="0"/>
              <a:t>1</a:t>
            </a:r>
            <a:r>
              <a:rPr lang="zh-CN" altLang="zh-CN" sz="2800" dirty="0"/>
              <a:t>，表示</a:t>
            </a:r>
            <a:r>
              <a:rPr lang="zh-CN" altLang="zh-CN" sz="2800" dirty="0" smtClean="0"/>
              <a:t>有</a:t>
            </a:r>
            <a:r>
              <a:rPr lang="en-US" altLang="zh-CN" sz="2800" dirty="0" smtClean="0"/>
              <a:t>1</a:t>
            </a:r>
            <a:r>
              <a:rPr lang="zh-CN" altLang="zh-CN" sz="2800" dirty="0" smtClean="0"/>
              <a:t>个</a:t>
            </a:r>
            <a:r>
              <a:rPr lang="zh-CN" altLang="zh-CN" sz="2800" dirty="0"/>
              <a:t>进程在等待该信号量。相应的是有</a:t>
            </a:r>
            <a:r>
              <a:rPr lang="en-US" altLang="zh-CN" sz="2800" dirty="0"/>
              <a:t>4</a:t>
            </a:r>
            <a:r>
              <a:rPr lang="zh-CN" altLang="zh-CN" sz="2800" dirty="0"/>
              <a:t>个进程正在运行（进入临界区）吗？</a:t>
            </a:r>
            <a:endParaRPr lang="zh-CN" altLang="en-US" sz="4000" dirty="0"/>
          </a:p>
        </p:txBody>
      </p:sp>
    </p:spTree>
    <p:extLst>
      <p:ext uri="{BB962C8B-B14F-4D97-AF65-F5344CB8AC3E}">
        <p14:creationId xmlns:p14="http://schemas.microsoft.com/office/powerpoint/2010/main" val="1609062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CN" altLang="zh-CN" sz="2800" dirty="0"/>
              <a:t>有两个并发进程，设置了互斥信号量</a:t>
            </a:r>
            <a:r>
              <a:rPr lang="en-US" altLang="zh-CN" sz="2800" dirty="0" err="1"/>
              <a:t>mutex</a:t>
            </a:r>
            <a:r>
              <a:rPr lang="zh-CN" altLang="zh-CN" sz="2800" dirty="0"/>
              <a:t>，现在</a:t>
            </a:r>
            <a:r>
              <a:rPr lang="en-US" altLang="zh-CN" sz="2800" dirty="0" err="1"/>
              <a:t>mutex</a:t>
            </a:r>
            <a:r>
              <a:rPr lang="en-US" altLang="zh-CN" sz="2800" dirty="0"/>
              <a:t>=0</a:t>
            </a:r>
            <a:r>
              <a:rPr lang="zh-CN" altLang="zh-CN" sz="2800" dirty="0"/>
              <a:t>，表示一个进程进入临界区。为什么不是表示一个进程进入临界区，另一个在等待？</a:t>
            </a:r>
            <a:endParaRPr lang="zh-CN" altLang="en-US" sz="2800" dirty="0"/>
          </a:p>
        </p:txBody>
      </p:sp>
    </p:spTree>
    <p:extLst>
      <p:ext uri="{BB962C8B-B14F-4D97-AF65-F5344CB8AC3E}">
        <p14:creationId xmlns:p14="http://schemas.microsoft.com/office/powerpoint/2010/main" val="128403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endParaRPr lang="zh-CN" altLang="en-US" dirty="0"/>
          </a:p>
        </p:txBody>
      </p:sp>
      <p:sp>
        <p:nvSpPr>
          <p:cNvPr id="3" name="内容占位符 2"/>
          <p:cNvSpPr>
            <a:spLocks noGrp="1"/>
          </p:cNvSpPr>
          <p:nvPr>
            <p:ph idx="1"/>
          </p:nvPr>
        </p:nvSpPr>
        <p:spPr/>
        <p:txBody>
          <a:bodyPr>
            <a:normAutofit/>
          </a:bodyPr>
          <a:lstStyle/>
          <a:p>
            <a:r>
              <a:rPr lang="zh-CN" altLang="zh-CN" sz="2800" dirty="0"/>
              <a:t>在生产者消费者问题中，互斥机制本身貌似不能保证系统正常运行，所以操作系统一般是同时使用互斥和同步机制来保证系统正常运行的，是吗？</a:t>
            </a:r>
            <a:endParaRPr lang="zh-CN" altLang="en-US" sz="4000" dirty="0"/>
          </a:p>
        </p:txBody>
      </p:sp>
    </p:spTree>
    <p:extLst>
      <p:ext uri="{BB962C8B-B14F-4D97-AF65-F5344CB8AC3E}">
        <p14:creationId xmlns:p14="http://schemas.microsoft.com/office/powerpoint/2010/main" val="3202974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endParaRPr lang="zh-CN" altLang="en-US" dirty="0"/>
          </a:p>
        </p:txBody>
      </p:sp>
      <p:sp>
        <p:nvSpPr>
          <p:cNvPr id="3" name="内容占位符 2"/>
          <p:cNvSpPr>
            <a:spLocks noGrp="1"/>
          </p:cNvSpPr>
          <p:nvPr>
            <p:ph idx="1"/>
          </p:nvPr>
        </p:nvSpPr>
        <p:spPr/>
        <p:txBody>
          <a:bodyPr>
            <a:normAutofit/>
          </a:bodyPr>
          <a:lstStyle/>
          <a:p>
            <a:r>
              <a:rPr lang="zh-CN" altLang="zh-CN" sz="2800" dirty="0"/>
              <a:t>生产者和消费者在适当时机时如何唤醒对方？</a:t>
            </a:r>
          </a:p>
          <a:p>
            <a:r>
              <a:rPr lang="zh-CN" altLang="zh-CN" sz="2800" dirty="0" smtClean="0"/>
              <a:t>生产者</a:t>
            </a:r>
            <a:r>
              <a:rPr lang="zh-CN" altLang="zh-CN" sz="2800" dirty="0"/>
              <a:t>消费者问题中的唤醒</a:t>
            </a:r>
            <a:r>
              <a:rPr lang="zh-CN" altLang="zh-CN" sz="2800" dirty="0" smtClean="0"/>
              <a:t>顺序</a:t>
            </a:r>
            <a:r>
              <a:rPr lang="zh-CN" altLang="en-US" sz="2800" dirty="0"/>
              <a:t>如何</a:t>
            </a:r>
            <a:r>
              <a:rPr lang="zh-CN" altLang="zh-CN" sz="2800" dirty="0" smtClean="0"/>
              <a:t>？</a:t>
            </a:r>
            <a:endParaRPr lang="zh-CN" altLang="zh-CN" sz="2800" dirty="0"/>
          </a:p>
        </p:txBody>
      </p:sp>
    </p:spTree>
    <p:extLst>
      <p:ext uri="{BB962C8B-B14F-4D97-AF65-F5344CB8AC3E}">
        <p14:creationId xmlns:p14="http://schemas.microsoft.com/office/powerpoint/2010/main" val="3849729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6</a:t>
            </a:r>
            <a:endParaRPr lang="zh-CN" altLang="en-US" dirty="0"/>
          </a:p>
        </p:txBody>
      </p:sp>
      <p:sp>
        <p:nvSpPr>
          <p:cNvPr id="3" name="内容占位符 2"/>
          <p:cNvSpPr>
            <a:spLocks noGrp="1"/>
          </p:cNvSpPr>
          <p:nvPr>
            <p:ph idx="1"/>
          </p:nvPr>
        </p:nvSpPr>
        <p:spPr/>
        <p:txBody>
          <a:bodyPr>
            <a:normAutofit/>
          </a:bodyPr>
          <a:lstStyle/>
          <a:p>
            <a:r>
              <a:rPr lang="zh-CN" altLang="zh-CN" sz="2800" dirty="0" smtClean="0"/>
              <a:t>为什么</a:t>
            </a:r>
            <a:r>
              <a:rPr lang="zh-CN" altLang="zh-CN" sz="2800" dirty="0"/>
              <a:t>在有生产者进入临界区存放产品时，消费者会阻塞在</a:t>
            </a:r>
            <a:r>
              <a:rPr lang="en-US" altLang="zh-CN" sz="2800" dirty="0"/>
              <a:t>wait</a:t>
            </a:r>
            <a:r>
              <a:rPr lang="zh-CN" altLang="zh-CN" sz="2800" dirty="0"/>
              <a:t>（</a:t>
            </a:r>
            <a:r>
              <a:rPr lang="en-US" altLang="zh-CN" sz="2800" dirty="0"/>
              <a:t>m</a:t>
            </a:r>
            <a:r>
              <a:rPr lang="zh-CN" altLang="zh-CN" sz="2800" dirty="0"/>
              <a:t>）？</a:t>
            </a:r>
          </a:p>
          <a:p>
            <a:r>
              <a:rPr lang="zh-CN" altLang="zh-CN" sz="2800" dirty="0" smtClean="0"/>
              <a:t>为什么</a:t>
            </a:r>
            <a:r>
              <a:rPr lang="zh-CN" altLang="zh-CN" sz="2800" dirty="0"/>
              <a:t>消费者阻塞在</a:t>
            </a:r>
            <a:r>
              <a:rPr lang="en-US" altLang="zh-CN" sz="2800" dirty="0"/>
              <a:t>wait</a:t>
            </a:r>
            <a:r>
              <a:rPr lang="zh-CN" altLang="zh-CN" sz="2800" dirty="0"/>
              <a:t>（</a:t>
            </a:r>
            <a:r>
              <a:rPr lang="en-US" altLang="zh-CN" sz="2800" dirty="0"/>
              <a:t>m</a:t>
            </a:r>
            <a:r>
              <a:rPr lang="zh-CN" altLang="zh-CN" sz="2800" dirty="0"/>
              <a:t>）的条件中没有</a:t>
            </a:r>
            <a:r>
              <a:rPr lang="en-US" altLang="zh-CN" sz="2800" dirty="0"/>
              <a:t>“</a:t>
            </a:r>
            <a:r>
              <a:rPr lang="zh-CN" altLang="zh-CN" sz="2800" dirty="0"/>
              <a:t>没有满缓冲区</a:t>
            </a:r>
            <a:r>
              <a:rPr lang="en-US" altLang="zh-CN" sz="2800" dirty="0"/>
              <a:t>”</a:t>
            </a:r>
            <a:r>
              <a:rPr lang="zh-CN" altLang="zh-CN" sz="2800" dirty="0"/>
              <a:t>？</a:t>
            </a:r>
          </a:p>
        </p:txBody>
      </p:sp>
    </p:spTree>
    <p:extLst>
      <p:ext uri="{BB962C8B-B14F-4D97-AF65-F5344CB8AC3E}">
        <p14:creationId xmlns:p14="http://schemas.microsoft.com/office/powerpoint/2010/main" val="3167064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7</a:t>
            </a:r>
            <a:endParaRPr lang="zh-CN" altLang="en-US" dirty="0"/>
          </a:p>
        </p:txBody>
      </p:sp>
      <p:sp>
        <p:nvSpPr>
          <p:cNvPr id="3" name="内容占位符 2"/>
          <p:cNvSpPr>
            <a:spLocks noGrp="1"/>
          </p:cNvSpPr>
          <p:nvPr>
            <p:ph idx="1"/>
          </p:nvPr>
        </p:nvSpPr>
        <p:spPr/>
        <p:txBody>
          <a:bodyPr>
            <a:normAutofit/>
          </a:bodyPr>
          <a:lstStyle/>
          <a:p>
            <a:r>
              <a:rPr lang="zh-CN" altLang="zh-CN" sz="2800" dirty="0"/>
              <a:t>消费者阻塞在</a:t>
            </a:r>
            <a:r>
              <a:rPr lang="en-US" altLang="zh-CN" sz="2800" dirty="0"/>
              <a:t>wait(full) "full</a:t>
            </a:r>
            <a:r>
              <a:rPr lang="zh-CN" altLang="zh-CN" sz="2800" dirty="0"/>
              <a:t>是同步信号量</a:t>
            </a:r>
            <a:r>
              <a:rPr lang="en-US" altLang="zh-CN" sz="2800" dirty="0"/>
              <a:t> "</a:t>
            </a:r>
            <a:r>
              <a:rPr lang="zh-CN" altLang="zh-CN" sz="2800" dirty="0"/>
              <a:t>的条件与</a:t>
            </a:r>
            <a:r>
              <a:rPr lang="en-US" altLang="zh-CN" sz="2800" dirty="0"/>
              <a:t>“full</a:t>
            </a:r>
            <a:r>
              <a:rPr lang="zh-CN" altLang="zh-CN" sz="2800" dirty="0"/>
              <a:t>是互斥信号量</a:t>
            </a:r>
            <a:r>
              <a:rPr lang="en-US" altLang="zh-CN" sz="2800" dirty="0"/>
              <a:t>”</a:t>
            </a:r>
            <a:r>
              <a:rPr lang="zh-CN" altLang="zh-CN" sz="2800" dirty="0"/>
              <a:t>的区别？</a:t>
            </a:r>
          </a:p>
        </p:txBody>
      </p:sp>
    </p:spTree>
    <p:extLst>
      <p:ext uri="{BB962C8B-B14F-4D97-AF65-F5344CB8AC3E}">
        <p14:creationId xmlns:p14="http://schemas.microsoft.com/office/powerpoint/2010/main" val="3092437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9</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在有界缓冲问题中，有</a:t>
            </a:r>
            <a:r>
              <a:rPr lang="en-US" altLang="zh-CN" sz="2800" dirty="0" smtClean="0"/>
              <a:t>5</a:t>
            </a:r>
            <a:r>
              <a:rPr lang="zh-CN" altLang="en-US" sz="2800" dirty="0" smtClean="0"/>
              <a:t>个生产者和</a:t>
            </a:r>
            <a:r>
              <a:rPr lang="en-US" altLang="zh-CN" sz="2800" dirty="0" smtClean="0"/>
              <a:t>5</a:t>
            </a:r>
            <a:r>
              <a:rPr lang="zh-CN" altLang="en-US" sz="2800" dirty="0" smtClean="0"/>
              <a:t>个消费者同时进行读写操作，假如</a:t>
            </a:r>
            <a:r>
              <a:rPr lang="en-US" altLang="zh-CN" sz="2800" dirty="0" smtClean="0"/>
              <a:t>counter</a:t>
            </a:r>
            <a:r>
              <a:rPr lang="zh-CN" altLang="en-US" sz="2800" dirty="0" smtClean="0"/>
              <a:t>初始值为</a:t>
            </a:r>
            <a:r>
              <a:rPr lang="en-US" altLang="zh-CN" sz="2800" dirty="0" smtClean="0"/>
              <a:t>2</a:t>
            </a:r>
            <a:r>
              <a:rPr lang="zh-CN" altLang="en-US" sz="2800" dirty="0"/>
              <a:t>。</a:t>
            </a:r>
            <a:r>
              <a:rPr lang="zh-CN" altLang="en-US" sz="2800" dirty="0" smtClean="0"/>
              <a:t>如果没有同步机制，</a:t>
            </a:r>
            <a:r>
              <a:rPr lang="en-US" altLang="zh-CN" sz="2800" dirty="0" smtClean="0"/>
              <a:t>counter</a:t>
            </a:r>
            <a:r>
              <a:rPr lang="zh-CN" altLang="en-US" sz="2800" dirty="0" smtClean="0"/>
              <a:t>的值可能为多少？</a:t>
            </a:r>
            <a:endParaRPr lang="zh-CN" altLang="zh-CN" sz="2800" dirty="0"/>
          </a:p>
        </p:txBody>
      </p:sp>
    </p:spTree>
    <p:extLst>
      <p:ext uri="{BB962C8B-B14F-4D97-AF65-F5344CB8AC3E}">
        <p14:creationId xmlns:p14="http://schemas.microsoft.com/office/powerpoint/2010/main" val="3354347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261</Words>
  <Application>Microsoft Office PowerPoint</Application>
  <PresentationFormat>全屏显示(4:3)</PresentationFormat>
  <Paragraphs>19</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丝状</vt:lpstr>
      <vt:lpstr>第六章问题</vt:lpstr>
      <vt:lpstr>问题1</vt:lpstr>
      <vt:lpstr>问题2</vt:lpstr>
      <vt:lpstr>问题3</vt:lpstr>
      <vt:lpstr>问题4</vt:lpstr>
      <vt:lpstr>问题5</vt:lpstr>
      <vt:lpstr>问题6</vt:lpstr>
      <vt:lpstr>问题7</vt:lpstr>
      <vt:lpstr>问题9</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第六章问题</dc:title>
  <dc:creator>Li Xiaojia</dc:creator>
  <cp:lastModifiedBy>A</cp:lastModifiedBy>
  <cp:revision>4</cp:revision>
  <dcterms:created xsi:type="dcterms:W3CDTF">2019-11-05T01:21:33Z</dcterms:created>
  <dcterms:modified xsi:type="dcterms:W3CDTF">2019-11-07T01:13:03Z</dcterms:modified>
</cp:coreProperties>
</file>