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4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2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81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0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63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6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1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3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2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5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4786-F1B1-4CB3-82FF-0AE2190427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1D8744-0840-4B73-A530-F5EBAB9FB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4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4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等待图中如果有环，就一定有死锁发生吗？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62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资源数目大于进程数目时吗，一定不会发生死锁吗？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98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每个死锁进程必然占据了某类资源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为什么是错的？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5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系统有同类资源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个，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个进程共享它们，如果每个进程最多申请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个资源（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1&lt;=x&lt;=m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），可能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发生死锁的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情况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是什么？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99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进程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全部挂起为什么不一定是死锁状态？</a:t>
            </a:r>
          </a:p>
          <a:p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77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死锁预防和死锁避免哪一个系统开销更大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每个死锁进程必然占据了某类资源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为什么是错的？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8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4" y="1270001"/>
            <a:ext cx="10120968" cy="40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88298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计算机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系学生想到了下面这个消除死锁的有效方法：当某一进程请求一个资源时，规定一个时间限。如果进程由于得不到需要的资源而阻塞，定时器开始运行。当超过时间限时，进程会被释放掉，并且允许该进程重新运行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方法为什么不可行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33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如果死锁进程中有一个被满足且释放所有资源，剩下的进程一定能解除死锁</a:t>
            </a:r>
            <a:r>
              <a:rPr lang="zh-CN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吗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81073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231</Words>
  <Application>Microsoft Office PowerPoint</Application>
  <PresentationFormat>宽屏</PresentationFormat>
  <Paragraphs>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方正姚体</vt:lpstr>
      <vt:lpstr>华文新魏</vt:lpstr>
      <vt:lpstr>宋体</vt:lpstr>
      <vt:lpstr>Arial</vt:lpstr>
      <vt:lpstr>Trebuchet MS</vt:lpstr>
      <vt:lpstr>Wingdings 3</vt:lpstr>
      <vt:lpstr>平面</vt:lpstr>
      <vt:lpstr>第7章问题</vt:lpstr>
      <vt:lpstr>问题1</vt:lpstr>
      <vt:lpstr>问题2</vt:lpstr>
      <vt:lpstr>问题3</vt:lpstr>
      <vt:lpstr>问题4</vt:lpstr>
      <vt:lpstr>问题5</vt:lpstr>
      <vt:lpstr>问题6</vt:lpstr>
      <vt:lpstr>问题7</vt:lpstr>
      <vt:lpstr>问题8</vt:lpstr>
      <vt:lpstr>问题9</vt:lpstr>
      <vt:lpstr>问题10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第7章问题</dc:title>
  <dc:creator>Li Xiaojia</dc:creator>
  <cp:lastModifiedBy>Li Xiaojia</cp:lastModifiedBy>
  <cp:revision>2</cp:revision>
  <dcterms:created xsi:type="dcterms:W3CDTF">2019-11-13T04:30:56Z</dcterms:created>
  <dcterms:modified xsi:type="dcterms:W3CDTF">2019-11-13T05:12:16Z</dcterms:modified>
</cp:coreProperties>
</file>