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10431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25683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123D13-B8AE-4F06-BCB3-66D45FAF03A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6670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1934940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123D13-B8AE-4F06-BCB3-66D45FAF03A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4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2953754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19269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6038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10476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118984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270100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237836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186430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274321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362035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42D681-5B8D-4879-88CD-A2238A0AB0EC}" type="datetimeFigureOut">
              <a:rPr lang="zh-CN" altLang="en-US" smtClean="0"/>
              <a:t>2021/11/23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55482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42D681-5B8D-4879-88CD-A2238A0AB0EC}" type="datetimeFigureOut">
              <a:rPr lang="zh-CN" altLang="en-US" smtClean="0"/>
              <a:t>2021/11/23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123D13-B8AE-4F06-BCB3-66D45FAF03A5}" type="slidenum">
              <a:rPr lang="zh-CN" altLang="en-US" smtClean="0"/>
              <a:t>‹#›</a:t>
            </a:fld>
            <a:endParaRPr lang="zh-CN" altLang="en-US"/>
          </a:p>
        </p:txBody>
      </p:sp>
    </p:spTree>
    <p:extLst>
      <p:ext uri="{BB962C8B-B14F-4D97-AF65-F5344CB8AC3E}">
        <p14:creationId xmlns:p14="http://schemas.microsoft.com/office/powerpoint/2010/main" val="3561390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第八</a:t>
            </a:r>
            <a:r>
              <a:rPr lang="zh-CN" altLang="en-US" dirty="0" smtClean="0"/>
              <a:t>章问题</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8525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9</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宋体" panose="02010600030101010101" pitchFamily="2" charset="-122"/>
                <a:ea typeface="宋体" panose="02010600030101010101" pitchFamily="2" charset="-122"/>
              </a:rPr>
              <a:t>如果程序的页面大小和内存的帧大小不一致，会有什么问题？</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2599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10</a:t>
            </a:r>
            <a:endParaRPr lang="zh-CN" altLang="en-US" dirty="0"/>
          </a:p>
        </p:txBody>
      </p:sp>
      <p:sp>
        <p:nvSpPr>
          <p:cNvPr id="4" name="内容占位符 3"/>
          <p:cNvSpPr>
            <a:spLocks noGrp="1"/>
          </p:cNvSpPr>
          <p:nvPr>
            <p:ph idx="1"/>
          </p:nvPr>
        </p:nvSpPr>
        <p:spPr/>
        <p:txBody>
          <a:bodyPr>
            <a:normAutofit/>
          </a:bodyPr>
          <a:lstStyle/>
          <a:p>
            <a:r>
              <a:rPr lang="zh-CN" altLang="zh-CN" sz="2800" dirty="0">
                <a:latin typeface="宋体" panose="02010600030101010101" pitchFamily="2" charset="-122"/>
                <a:ea typeface="宋体" panose="02010600030101010101" pitchFamily="2" charset="-122"/>
              </a:rPr>
              <a:t>为什么能够装入内存任何位置的代码必须是可动态绑定</a:t>
            </a:r>
            <a:r>
              <a:rPr lang="zh-CN" altLang="zh-CN" sz="2800" dirty="0" smtClean="0">
                <a:latin typeface="宋体" panose="02010600030101010101" pitchFamily="2" charset="-122"/>
                <a:ea typeface="宋体" panose="02010600030101010101" pitchFamily="2" charset="-122"/>
              </a:rPr>
              <a:t>的</a:t>
            </a:r>
            <a:r>
              <a:rPr lang="zh-CN" altLang="en-US" sz="2800" dirty="0" smtClean="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9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11</a:t>
            </a:r>
            <a:endParaRPr lang="zh-CN" altLang="en-US" dirty="0"/>
          </a:p>
        </p:txBody>
      </p:sp>
      <p:sp>
        <p:nvSpPr>
          <p:cNvPr id="3" name="内容占位符 2"/>
          <p:cNvSpPr>
            <a:spLocks noGrp="1"/>
          </p:cNvSpPr>
          <p:nvPr>
            <p:ph idx="1"/>
          </p:nvPr>
        </p:nvSpPr>
        <p:spPr/>
        <p:txBody>
          <a:bodyPr/>
          <a:lstStyle/>
          <a:p>
            <a:r>
              <a:rPr lang="zh-CN" altLang="zh-CN" sz="2800" dirty="0">
                <a:latin typeface="宋体" panose="02010600030101010101" pitchFamily="2" charset="-122"/>
                <a:ea typeface="宋体" panose="02010600030101010101" pitchFamily="2" charset="-122"/>
              </a:rPr>
              <a:t>页式管理中每个页表项大小的下限如何决定？</a:t>
            </a:r>
          </a:p>
          <a:p>
            <a:endParaRPr lang="zh-CN" altLang="en-US" dirty="0"/>
          </a:p>
        </p:txBody>
      </p:sp>
    </p:spTree>
    <p:extLst>
      <p:ext uri="{BB962C8B-B14F-4D97-AF65-F5344CB8AC3E}">
        <p14:creationId xmlns:p14="http://schemas.microsoft.com/office/powerpoint/2010/main" val="184618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12</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宋体" panose="02010600030101010101" pitchFamily="2" charset="-122"/>
                <a:ea typeface="宋体" panose="02010600030101010101" pitchFamily="2" charset="-122"/>
              </a:rPr>
              <a:t>谈谈</a:t>
            </a:r>
            <a:r>
              <a:rPr lang="zh-CN" altLang="zh-CN" sz="2800" dirty="0" smtClean="0">
                <a:latin typeface="宋体" panose="02010600030101010101" pitchFamily="2" charset="-122"/>
                <a:ea typeface="宋体" panose="02010600030101010101" pitchFamily="2" charset="-122"/>
              </a:rPr>
              <a:t>页面大小、页表项大小、进程大小</a:t>
            </a:r>
            <a:r>
              <a:rPr lang="zh-CN" altLang="en-US" sz="2800" dirty="0" smtClean="0">
                <a:latin typeface="宋体" panose="02010600030101010101" pitchFamily="2" charset="-122"/>
                <a:ea typeface="宋体" panose="02010600030101010101" pitchFamily="2" charset="-122"/>
              </a:rPr>
              <a:t>之间</a:t>
            </a:r>
            <a:r>
              <a:rPr lang="zh-CN" altLang="zh-CN" sz="2800" dirty="0" smtClean="0">
                <a:latin typeface="宋体" panose="02010600030101010101" pitchFamily="2" charset="-122"/>
                <a:ea typeface="宋体" panose="02010600030101010101" pitchFamily="2" charset="-122"/>
              </a:rPr>
              <a:t>的关系。</a:t>
            </a: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2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descr="C:\Users\pfli\AppData\Local\Netease\MailMaster\view\8\A820\B0O1FOP43]]SYG%X%(%@V{D.png"/>
          <p:cNvPicPr/>
          <p:nvPr/>
        </p:nvPicPr>
        <p:blipFill>
          <a:blip r:embed="rId2">
            <a:extLst>
              <a:ext uri="{28A0092B-C50C-407E-A947-70E740481C1C}">
                <a14:useLocalDpi xmlns:a14="http://schemas.microsoft.com/office/drawing/2010/main" val="0"/>
              </a:ext>
            </a:extLst>
          </a:blip>
          <a:srcRect/>
          <a:stretch>
            <a:fillRect/>
          </a:stretch>
        </p:blipFill>
        <p:spPr bwMode="auto">
          <a:xfrm>
            <a:off x="1256145" y="2133599"/>
            <a:ext cx="10695709" cy="3934691"/>
          </a:xfrm>
          <a:prstGeom prst="rect">
            <a:avLst/>
          </a:prstGeom>
          <a:noFill/>
          <a:ln>
            <a:noFill/>
          </a:ln>
        </p:spPr>
      </p:pic>
    </p:spTree>
    <p:extLst>
      <p:ext uri="{BB962C8B-B14F-4D97-AF65-F5344CB8AC3E}">
        <p14:creationId xmlns:p14="http://schemas.microsoft.com/office/powerpoint/2010/main" val="382174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smtClean="0"/>
              <a:t>14</a:t>
            </a:r>
            <a:endParaRPr lang="zh-CN" altLang="en-US"/>
          </a:p>
        </p:txBody>
      </p:sp>
      <p:sp>
        <p:nvSpPr>
          <p:cNvPr id="3" name="内容占位符 2"/>
          <p:cNvSpPr>
            <a:spLocks noGrp="1"/>
          </p:cNvSpPr>
          <p:nvPr>
            <p:ph idx="1"/>
          </p:nvPr>
        </p:nvSpPr>
        <p:spPr/>
        <p:txBody>
          <a:bodyPr>
            <a:normAutofit/>
          </a:bodyPr>
          <a:lstStyle/>
          <a:p>
            <a:r>
              <a:rPr lang="zh-CN" altLang="zh-CN" sz="2800" dirty="0" smtClean="0">
                <a:latin typeface="宋体" panose="02010600030101010101" pitchFamily="2" charset="-122"/>
                <a:ea typeface="宋体" panose="02010600030101010101" pitchFamily="2" charset="-122"/>
              </a:rPr>
              <a:t>为什么页式的逻辑地址是连续的，段式的逻辑地址可以不连续？</a:t>
            </a: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314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sz="2800" dirty="0" smtClean="0">
                <a:latin typeface="宋体" panose="02010600030101010101" pitchFamily="2" charset="-122"/>
                <a:ea typeface="宋体" panose="02010600030101010101" pitchFamily="2" charset="-122"/>
              </a:rPr>
              <a:t>重定位的类型有哪些？</a:t>
            </a:r>
            <a:r>
              <a:rPr lang="zh-CN" altLang="zh-CN" sz="2800" dirty="0" smtClean="0">
                <a:latin typeface="宋体" panose="02010600030101010101" pitchFamily="2" charset="-122"/>
                <a:ea typeface="宋体" panose="02010600030101010101" pitchFamily="2" charset="-122"/>
              </a:rPr>
              <a:t>静态重定位</a:t>
            </a:r>
            <a:r>
              <a:rPr lang="zh-CN" altLang="zh-CN" sz="2800" dirty="0">
                <a:latin typeface="宋体" panose="02010600030101010101" pitchFamily="2" charset="-122"/>
                <a:ea typeface="宋体" panose="02010600030101010101" pitchFamily="2" charset="-122"/>
              </a:rPr>
              <a:t>与动态重定位有什么区别？</a:t>
            </a:r>
          </a:p>
          <a:p>
            <a:endParaRPr lang="zh-CN" altLang="en-US" dirty="0"/>
          </a:p>
        </p:txBody>
      </p:sp>
    </p:spTree>
    <p:extLst>
      <p:ext uri="{BB962C8B-B14F-4D97-AF65-F5344CB8AC3E}">
        <p14:creationId xmlns:p14="http://schemas.microsoft.com/office/powerpoint/2010/main" val="217951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sz="2400" dirty="0">
                <a:latin typeface="宋体" panose="02010600030101010101" pitchFamily="2" charset="-122"/>
                <a:ea typeface="宋体" panose="02010600030101010101" pitchFamily="2" charset="-122"/>
              </a:rPr>
              <a:t>存在内、外碎片的存储管理方式有哪些</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zh-CN" altLang="zh-CN" sz="2400" dirty="0">
                <a:latin typeface="宋体" panose="02010600030101010101" pitchFamily="2" charset="-122"/>
                <a:ea typeface="宋体" panose="02010600030101010101" pitchFamily="2" charset="-122"/>
              </a:rPr>
              <a:t>内碎片能否被利用？</a:t>
            </a:r>
          </a:p>
          <a:p>
            <a:endParaRPr lang="zh-CN" altLang="zh-CN" sz="2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05483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zh-CN" sz="2800" dirty="0">
                <a:latin typeface="宋体" panose="02010600030101010101" pitchFamily="2" charset="-122"/>
                <a:ea typeface="宋体" panose="02010600030101010101" pitchFamily="2" charset="-122"/>
              </a:rPr>
              <a:t>为什么首次适应法最有可能使得高地址空间成为最大的空闲区而不是最佳适应法</a:t>
            </a:r>
            <a:r>
              <a:rPr lang="zh-CN" altLang="zh-CN" sz="2800" dirty="0" smtClean="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6540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a:t>4</a:t>
            </a:r>
            <a:endParaRPr lang="zh-CN" altLang="en-US" dirty="0"/>
          </a:p>
        </p:txBody>
      </p:sp>
      <p:sp>
        <p:nvSpPr>
          <p:cNvPr id="3" name="内容占位符 2"/>
          <p:cNvSpPr>
            <a:spLocks noGrp="1"/>
          </p:cNvSpPr>
          <p:nvPr>
            <p:ph idx="1"/>
          </p:nvPr>
        </p:nvSpPr>
        <p:spPr/>
        <p:txBody>
          <a:bodyPr/>
          <a:lstStyle/>
          <a:p>
            <a:r>
              <a:rPr lang="zh-CN" altLang="en-US" sz="2800" dirty="0">
                <a:latin typeface="宋体" panose="02010600030101010101" pitchFamily="2" charset="-122"/>
                <a:ea typeface="宋体" panose="02010600030101010101" pitchFamily="2" charset="-122"/>
              </a:rPr>
              <a:t>一个系统的页面大小为</a:t>
            </a:r>
            <a:r>
              <a:rPr lang="en-US" altLang="zh-CN" sz="2800" dirty="0">
                <a:latin typeface="宋体" panose="02010600030101010101" pitchFamily="2" charset="-122"/>
                <a:ea typeface="宋体" panose="02010600030101010101" pitchFamily="2" charset="-122"/>
              </a:rPr>
              <a:t>1KB</a:t>
            </a:r>
            <a:r>
              <a:rPr lang="zh-CN" altLang="en-US" sz="2800" dirty="0">
                <a:latin typeface="宋体" panose="02010600030101010101" pitchFamily="2" charset="-122"/>
                <a:ea typeface="宋体" panose="02010600030101010101" pitchFamily="2" charset="-122"/>
              </a:rPr>
              <a:t>，每个页表项</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个字节，则采用单级页表时一个进程最大是多少</a:t>
            </a:r>
            <a:r>
              <a:rPr lang="zh-CN" altLang="en-US" sz="2800" dirty="0" smtClean="0">
                <a:latin typeface="宋体" panose="02010600030101010101" pitchFamily="2" charset="-122"/>
                <a:ea typeface="宋体" panose="02010600030101010101" pitchFamily="2" charset="-122"/>
              </a:rPr>
              <a:t>？</a:t>
            </a:r>
            <a:endParaRPr lang="zh-CN" altLang="zh-CN" sz="28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93938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sz="2800" dirty="0">
                <a:latin typeface="宋体" panose="02010600030101010101" pitchFamily="2" charset="-122"/>
                <a:ea typeface="宋体" panose="02010600030101010101" pitchFamily="2" charset="-122"/>
              </a:rPr>
              <a:t>一个</a:t>
            </a:r>
            <a:r>
              <a:rPr lang="en-US" altLang="zh-CN" sz="2800" dirty="0">
                <a:latin typeface="宋体" panose="02010600030101010101" pitchFamily="2" charset="-122"/>
                <a:ea typeface="宋体" panose="02010600030101010101" pitchFamily="2" charset="-122"/>
              </a:rPr>
              <a:t>32</a:t>
            </a:r>
            <a:r>
              <a:rPr lang="zh-CN" altLang="en-US" sz="2800" dirty="0">
                <a:latin typeface="宋体" panose="02010600030101010101" pitchFamily="2" charset="-122"/>
                <a:ea typeface="宋体" panose="02010600030101010101" pitchFamily="2" charset="-122"/>
              </a:rPr>
              <a:t>位地址的计算机系统使用二级页表，虚地址被分为</a:t>
            </a:r>
            <a:r>
              <a:rPr lang="en-US" altLang="zh-CN" sz="2800" dirty="0">
                <a:latin typeface="宋体" panose="02010600030101010101" pitchFamily="2" charset="-122"/>
                <a:ea typeface="宋体" panose="02010600030101010101" pitchFamily="2" charset="-122"/>
              </a:rPr>
              <a:t>9</a:t>
            </a:r>
            <a:r>
              <a:rPr lang="zh-CN" altLang="en-US" sz="2800" dirty="0">
                <a:latin typeface="宋体" panose="02010600030101010101" pitchFamily="2" charset="-122"/>
                <a:ea typeface="宋体" panose="02010600030101010101" pitchFamily="2" charset="-122"/>
              </a:rPr>
              <a:t>位顶级页表，</a:t>
            </a:r>
            <a:r>
              <a:rPr lang="en-US" altLang="zh-CN" sz="2800" dirty="0">
                <a:latin typeface="宋体" panose="02010600030101010101" pitchFamily="2" charset="-122"/>
                <a:ea typeface="宋体" panose="02010600030101010101" pitchFamily="2" charset="-122"/>
              </a:rPr>
              <a:t>11</a:t>
            </a:r>
            <a:r>
              <a:rPr lang="zh-CN" altLang="en-US" sz="2800" dirty="0">
                <a:latin typeface="宋体" panose="02010600030101010101" pitchFamily="2" charset="-122"/>
                <a:ea typeface="宋体" panose="02010600030101010101" pitchFamily="2" charset="-122"/>
              </a:rPr>
              <a:t>位二级页表和偏移，则页面大小为多少，一共有几个页面</a:t>
            </a:r>
            <a:r>
              <a:rPr lang="zh-CN" altLang="en-US" sz="2800" dirty="0" smtClean="0">
                <a:latin typeface="宋体" panose="02010600030101010101" pitchFamily="2" charset="-122"/>
                <a:ea typeface="宋体" panose="02010600030101010101" pitchFamily="2" charset="-122"/>
              </a:rPr>
              <a:t>？</a:t>
            </a:r>
            <a:endParaRPr lang="zh-CN" altLang="zh-CN" sz="28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60288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6</a:t>
            </a:r>
            <a:endParaRPr lang="zh-CN" altLang="en-US" dirty="0"/>
          </a:p>
        </p:txBody>
      </p:sp>
      <p:sp>
        <p:nvSpPr>
          <p:cNvPr id="3" name="内容占位符 2"/>
          <p:cNvSpPr>
            <a:spLocks noGrp="1"/>
          </p:cNvSpPr>
          <p:nvPr>
            <p:ph idx="1"/>
          </p:nvPr>
        </p:nvSpPr>
        <p:spPr/>
        <p:txBody>
          <a:bodyPr/>
          <a:lstStyle/>
          <a:p>
            <a:r>
              <a:rPr lang="zh-CN" altLang="en-US" sz="2800" dirty="0">
                <a:latin typeface="宋体" panose="02010600030101010101" pitchFamily="2" charset="-122"/>
                <a:ea typeface="宋体" panose="02010600030101010101" pitchFamily="2" charset="-122"/>
              </a:rPr>
              <a:t>实现进程间数据共享最方便的存储管理技术</a:t>
            </a:r>
            <a:r>
              <a:rPr lang="zh-CN" altLang="en-US" sz="2800" dirty="0" smtClean="0">
                <a:latin typeface="宋体" panose="02010600030101010101" pitchFamily="2" charset="-122"/>
                <a:ea typeface="宋体" panose="02010600030101010101" pitchFamily="2" charset="-122"/>
              </a:rPr>
              <a:t>是什么？</a:t>
            </a:r>
            <a:endParaRPr lang="zh-CN" altLang="zh-CN" sz="28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15283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sz="2800" dirty="0" smtClean="0">
                <a:latin typeface="宋体" panose="02010600030101010101" pitchFamily="2" charset="-122"/>
                <a:ea typeface="宋体" panose="02010600030101010101" pitchFamily="2" charset="-122"/>
              </a:rPr>
              <a:t>页表和空闲页表的区别是什么？</a:t>
            </a:r>
            <a:endParaRPr lang="zh-CN" altLang="zh-CN" sz="28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56997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sz="2800" dirty="0" smtClean="0">
                <a:latin typeface="宋体" panose="02010600030101010101" pitchFamily="2" charset="-122"/>
                <a:ea typeface="宋体" panose="02010600030101010101" pitchFamily="2" charset="-122"/>
              </a:rPr>
              <a:t>为什么段页式存储管理方式下，物理内存是分页的？</a:t>
            </a:r>
            <a:endParaRPr lang="zh-CN" altLang="zh-CN" sz="28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29852411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TotalTime>
  <Words>257</Words>
  <Application>Microsoft Office PowerPoint</Application>
  <PresentationFormat>宽屏</PresentationFormat>
  <Paragraphs>29</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幼圆</vt:lpstr>
      <vt:lpstr>Arial</vt:lpstr>
      <vt:lpstr>Century Gothic</vt:lpstr>
      <vt:lpstr>Wingdings 3</vt:lpstr>
      <vt:lpstr>丝状</vt:lpstr>
      <vt:lpstr>第八章问题</vt:lpstr>
      <vt:lpstr>问题1</vt:lpstr>
      <vt:lpstr>问题2</vt:lpstr>
      <vt:lpstr>问题3</vt:lpstr>
      <vt:lpstr>问题4</vt:lpstr>
      <vt:lpstr>问题5</vt:lpstr>
      <vt:lpstr>问题6</vt:lpstr>
      <vt:lpstr>问题7</vt:lpstr>
      <vt:lpstr>问题8</vt:lpstr>
      <vt:lpstr>问题9</vt:lpstr>
      <vt:lpstr>问题10</vt:lpstr>
      <vt:lpstr>问题11</vt:lpstr>
      <vt:lpstr>问题12</vt:lpstr>
      <vt:lpstr>问题13</vt:lpstr>
      <vt:lpstr>问题14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第八章问题</dc:title>
  <dc:creator>Li Xiaojia</dc:creator>
  <cp:lastModifiedBy>Li Xiaojia</cp:lastModifiedBy>
  <cp:revision>6</cp:revision>
  <dcterms:created xsi:type="dcterms:W3CDTF">2019-11-25T00:47:19Z</dcterms:created>
  <dcterms:modified xsi:type="dcterms:W3CDTF">2021-11-23T01:02:23Z</dcterms:modified>
</cp:coreProperties>
</file>