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12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0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64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6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0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9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5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2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0510-2381-4484-BCA1-95376771AF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BD1F3C-0558-4604-B0D3-5D773BD4D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9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+mn-ea"/>
              </a:rPr>
              <a:t>虚拟存储器的大小由寻址空间以及内存外存的容量和决定，那到底哪个因素起决定性作用？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75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纯请求分页和预请求分页有什么区别，各有什么优缺点</a:t>
            </a:r>
            <a:r>
              <a:rPr lang="en-US" altLang="zh-CN" sz="3200" dirty="0">
                <a:latin typeface="+mn-ea"/>
              </a:rPr>
              <a:t>?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为什么每个进程的页框数不可以是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个？每个进程页框的最小数量是多少？</a:t>
            </a:r>
          </a:p>
        </p:txBody>
      </p:sp>
    </p:spTree>
    <p:extLst>
      <p:ext uri="{BB962C8B-B14F-4D97-AF65-F5344CB8AC3E}">
        <p14:creationId xmlns:p14="http://schemas.microsoft.com/office/powerpoint/2010/main" val="131258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" y="1488715"/>
            <a:ext cx="9767673" cy="4865903"/>
          </a:xfrm>
        </p:spPr>
      </p:pic>
    </p:spTree>
    <p:extLst>
      <p:ext uri="{BB962C8B-B14F-4D97-AF65-F5344CB8AC3E}">
        <p14:creationId xmlns:p14="http://schemas.microsoft.com/office/powerpoint/2010/main" val="248231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</a:rPr>
              <a:t>LRU</a:t>
            </a:r>
            <a:r>
              <a:rPr lang="zh-CN" altLang="en-US" sz="3200" dirty="0">
                <a:latin typeface="+mn-ea"/>
              </a:rPr>
              <a:t>页面置换是如何体现最近最少使用的？最近最少的评判标准是什么？</a:t>
            </a:r>
          </a:p>
        </p:txBody>
      </p:sp>
    </p:spTree>
    <p:extLst>
      <p:ext uri="{BB962C8B-B14F-4D97-AF65-F5344CB8AC3E}">
        <p14:creationId xmlns:p14="http://schemas.microsoft.com/office/powerpoint/2010/main" val="410042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为什么内核内存不采用</a:t>
            </a:r>
            <a:r>
              <a:rPr lang="zh-CN" altLang="en-US" sz="3200" dirty="0" smtClean="0">
                <a:latin typeface="+mn-ea"/>
              </a:rPr>
              <a:t>虚拟存储</a:t>
            </a:r>
            <a:r>
              <a:rPr lang="en-US" altLang="zh-CN" sz="3200" dirty="0" smtClean="0">
                <a:latin typeface="+mn-ea"/>
              </a:rPr>
              <a:t>?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622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增加</a:t>
            </a:r>
            <a:r>
              <a:rPr lang="en-US" altLang="zh-CN" sz="3200" dirty="0">
                <a:latin typeface="+mn-ea"/>
              </a:rPr>
              <a:t>TLB</a:t>
            </a:r>
            <a:r>
              <a:rPr lang="zh-CN" altLang="en-US" sz="3200" dirty="0">
                <a:latin typeface="+mn-ea"/>
              </a:rPr>
              <a:t>的命中率的方法有哪些？</a:t>
            </a:r>
          </a:p>
        </p:txBody>
      </p:sp>
    </p:spTree>
    <p:extLst>
      <p:ext uri="{BB962C8B-B14F-4D97-AF65-F5344CB8AC3E}">
        <p14:creationId xmlns:p14="http://schemas.microsoft.com/office/powerpoint/2010/main" val="30891911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113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第九章问题</vt:lpstr>
      <vt:lpstr>问题1</vt:lpstr>
      <vt:lpstr>问题2</vt:lpstr>
      <vt:lpstr>问题3</vt:lpstr>
      <vt:lpstr>问题4</vt:lpstr>
      <vt:lpstr>问题5</vt:lpstr>
      <vt:lpstr>问题6</vt:lpstr>
      <vt:lpstr>问题7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第九章问题</dc:title>
  <dc:creator>Li Xiaojia</dc:creator>
  <cp:lastModifiedBy>Li Xiaojia</cp:lastModifiedBy>
  <cp:revision>2</cp:revision>
  <dcterms:created xsi:type="dcterms:W3CDTF">2019-12-04T23:26:53Z</dcterms:created>
  <dcterms:modified xsi:type="dcterms:W3CDTF">2019-12-04T23:44:09Z</dcterms:modified>
</cp:coreProperties>
</file>