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4" r:id="rId3"/>
    <p:sldId id="260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CCCC-362F-4FBC-B8D2-8607E62E94B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4C4-C6DF-44B7-B7E4-49BFD4D851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1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CCCC-362F-4FBC-B8D2-8607E62E94B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4C4-C6DF-44B7-B7E4-49BFD4D85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8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CCCC-362F-4FBC-B8D2-8607E62E94B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4C4-C6DF-44B7-B7E4-49BFD4D85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25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CCCC-362F-4FBC-B8D2-8607E62E94B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4C4-C6DF-44B7-B7E4-49BFD4D85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37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CCCC-362F-4FBC-B8D2-8607E62E94B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4C4-C6DF-44B7-B7E4-49BFD4D851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6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CCCC-362F-4FBC-B8D2-8607E62E94B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4C4-C6DF-44B7-B7E4-49BFD4D85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8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CCCC-362F-4FBC-B8D2-8607E62E94B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4C4-C6DF-44B7-B7E4-49BFD4D85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18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CCCC-362F-4FBC-B8D2-8607E62E94B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4C4-C6DF-44B7-B7E4-49BFD4D85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0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CCCC-362F-4FBC-B8D2-8607E62E94B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4C4-C6DF-44B7-B7E4-49BFD4D85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2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8ECCCC-362F-4FBC-B8D2-8607E62E94B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FCF4C4-C6DF-44B7-B7E4-49BFD4D85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99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CCCC-362F-4FBC-B8D2-8607E62E94B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F4C4-C6DF-44B7-B7E4-49BFD4D85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8ECCCC-362F-4FBC-B8D2-8607E62E94B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FCF4C4-C6DF-44B7-B7E4-49BFD4D851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92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第三章问题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5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在什么情况下进程会被撤销？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9853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共享内存为什么要进行访问控制呢</a:t>
            </a:r>
            <a:r>
              <a:rPr lang="zh-CN" altLang="zh-CN" dirty="0" smtClean="0"/>
              <a:t>？难道</a:t>
            </a:r>
            <a:r>
              <a:rPr lang="zh-CN" altLang="zh-CN" dirty="0"/>
              <a:t>共享区域创建好后各进程不是</a:t>
            </a:r>
            <a:r>
              <a:rPr lang="en-US" altLang="zh-CN" dirty="0"/>
              <a:t>“</a:t>
            </a:r>
            <a:r>
              <a:rPr lang="zh-CN" altLang="zh-CN" dirty="0"/>
              <a:t>各取所需</a:t>
            </a:r>
            <a:r>
              <a:rPr lang="en-US" altLang="zh-CN" dirty="0"/>
              <a:t>”</a:t>
            </a:r>
            <a:r>
              <a:rPr lang="zh-CN" altLang="zh-CN" dirty="0"/>
              <a:t>吗？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6331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/>
              <a:t>为什么操作系统对进程的管理和控制不都是操作系统的主动行为？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772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处理器</a:t>
            </a:r>
            <a:r>
              <a:rPr lang="zh-CN" altLang="zh-CN" dirty="0" smtClean="0"/>
              <a:t>的</a:t>
            </a:r>
            <a:r>
              <a:rPr lang="zh-CN" altLang="zh-CN" dirty="0"/>
              <a:t>内核数量和系统中处于</a:t>
            </a:r>
            <a:r>
              <a:rPr lang="zh-CN" altLang="zh-CN" dirty="0" smtClean="0"/>
              <a:t>运行</a:t>
            </a:r>
            <a:r>
              <a:rPr lang="zh-CN" altLang="en-US" dirty="0" smtClean="0"/>
              <a:t>、等待、就绪</a:t>
            </a:r>
            <a:r>
              <a:rPr lang="zh-CN" altLang="zh-CN" dirty="0" smtClean="0"/>
              <a:t>状态</a:t>
            </a:r>
            <a:r>
              <a:rPr lang="zh-CN" altLang="zh-CN" dirty="0"/>
              <a:t>的进程数量有什么关系？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19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4000" dirty="0"/>
              <a:t>为什么说一个进程可以对一个或多个程序？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36290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一个阻塞进程被唤醒意味着该进程重新占有了</a:t>
            </a:r>
            <a:r>
              <a:rPr lang="en-US" altLang="zh-CN" dirty="0"/>
              <a:t>CPU</a:t>
            </a:r>
            <a:r>
              <a:rPr lang="zh-CN" altLang="zh-CN" dirty="0"/>
              <a:t>为什么是错的？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41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当外围设备工作结束后，等待外围设备传输信息的进程状态可能会变成什么</a:t>
            </a:r>
            <a:r>
              <a:rPr lang="zh-CN" altLang="zh-CN" dirty="0" smtClean="0"/>
              <a:t>态</a:t>
            </a:r>
            <a:r>
              <a:rPr lang="zh-CN" altLang="en-US" dirty="0" smtClean="0"/>
              <a:t>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6397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为什么用户进程不能自由访问自己的</a:t>
            </a:r>
            <a:r>
              <a:rPr lang="en-US" altLang="zh-CN" dirty="0"/>
              <a:t>PCB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r>
              <a:rPr lang="zh-CN" altLang="zh-CN" dirty="0"/>
              <a:t>为什么建立</a:t>
            </a:r>
            <a:r>
              <a:rPr lang="en-US" altLang="zh-CN" dirty="0"/>
              <a:t>PCB</a:t>
            </a:r>
            <a:r>
              <a:rPr lang="zh-CN" altLang="zh-CN" dirty="0"/>
              <a:t>是进程创建的必须步骤？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2436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为什么单任务操作系统不需要进行进程上下位切换？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6801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UNIX</a:t>
            </a:r>
            <a:r>
              <a:rPr lang="zh-CN" altLang="zh-CN" dirty="0"/>
              <a:t>中系统调用了</a:t>
            </a:r>
            <a:r>
              <a:rPr lang="en-US" altLang="zh-CN" dirty="0"/>
              <a:t>exec()</a:t>
            </a:r>
            <a:r>
              <a:rPr lang="zh-CN" altLang="zh-CN" dirty="0"/>
              <a:t>用新程序取代进程的内存空间是什么意思呢？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5473923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191</Words>
  <Application>Microsoft Office PowerPoint</Application>
  <PresentationFormat>宽屏</PresentationFormat>
  <Paragraphs>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Calibri</vt:lpstr>
      <vt:lpstr>Calibri Light</vt:lpstr>
      <vt:lpstr>回顾</vt:lpstr>
      <vt:lpstr>第三章问题</vt:lpstr>
      <vt:lpstr>问题1</vt:lpstr>
      <vt:lpstr>问题2</vt:lpstr>
      <vt:lpstr>问题3</vt:lpstr>
      <vt:lpstr>问题4</vt:lpstr>
      <vt:lpstr>问题5</vt:lpstr>
      <vt:lpstr>问题6</vt:lpstr>
      <vt:lpstr>问题7</vt:lpstr>
      <vt:lpstr>问题8</vt:lpstr>
      <vt:lpstr>问题9</vt:lpstr>
      <vt:lpstr>问题10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第三章问题</dc:title>
  <dc:creator>Li Xiaojia</dc:creator>
  <cp:lastModifiedBy>Li Xiaojia</cp:lastModifiedBy>
  <cp:revision>3</cp:revision>
  <dcterms:created xsi:type="dcterms:W3CDTF">2019-09-25T00:57:31Z</dcterms:created>
  <dcterms:modified xsi:type="dcterms:W3CDTF">2019-09-25T01:09:37Z</dcterms:modified>
</cp:coreProperties>
</file>