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8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8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BB3DF-45D4-4844-BE1C-4922A420E45C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6C1C-E7DA-4009-8B3D-E2479A192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8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334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进程状态</a:t>
            </a:r>
          </a:p>
          <a:p>
            <a:pPr eaLnBrk="1" hangingPunct="1"/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171" name="Picture 4" descr="t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019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0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的模式和类型</a:t>
            </a:r>
          </a:p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Linux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系统中，进程的执行模式划分为用户模式和内核模式</a:t>
            </a:r>
          </a:p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按照进程的功能和运行的程序来分，进程划分为两大类：一类是系统进程，另一类是用户进程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195" name="Picture 4" descr="t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724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2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05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的结构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task_struct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结构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task_struct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结构包含下列几方面的信息：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进程状态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调度信息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标志符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内部进程通讯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链接信息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时间和计时器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文件系统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虚拟内存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ea typeface="楷体_GB2312" pitchFamily="49" charset="-122"/>
              </a:rPr>
              <a:t>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处理器信息</a:t>
            </a:r>
          </a:p>
        </p:txBody>
      </p:sp>
    </p:spTree>
    <p:extLst>
      <p:ext uri="{BB962C8B-B14F-4D97-AF65-F5344CB8AC3E}">
        <p14:creationId xmlns:p14="http://schemas.microsoft.com/office/powerpoint/2010/main" val="323078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系统堆栈</a:t>
            </a:r>
          </a:p>
          <a:p>
            <a:pPr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每个进程都有一个系统堆栈，用来保存中断现场信息和进程进入内核模式后执行子程序（函数）嵌套调用的返回现场信息。 </a:t>
            </a:r>
          </a:p>
          <a:p>
            <a:pPr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每个进程的系统堆栈和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task_struct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数据结构之间存在紧密联系，因而二者物理存储空间也连在一起 </a:t>
            </a:r>
          </a:p>
          <a:p>
            <a:pPr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系统堆栈的大小静态确定，用户堆栈可在运行时动态扩展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11267" name="Picture 4" descr="t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80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54087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3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进程的操作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的创建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各个进程构成了树形的进程族系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内核在引导并完成了基本的初始化以后，就有了系统的第一个进程（即初始化进程，实际上是内核线程）。除此之外，所有其他的进程和内核线程都由这个原始进程或其子孙进程所创建。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除初始化进程外，其他进程都是用系统调用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fork(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clone(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创建的。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fork(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是全部复制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clone( )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有选择地复制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77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334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的等待</a:t>
            </a:r>
          </a:p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父进程可用系统调用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wait3(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等待它的任一个子进程终止，也可以用系统调用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wait4(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等待某个特定的子进程终止。</a:t>
            </a:r>
          </a:p>
          <a:p>
            <a:pPr eaLnBrk="1" hangingPunct="1"/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wait3(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算法如下：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）如果父进程没有子进程，则出错返回。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）如果发现有一个终止的子进程，则取出子进程的进程号，把子进程的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使用时间等加到父进程上，释放子进程占用的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task_struct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和系统空间堆栈，以供新进程使用。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）如果发现有子进程，但都不处于终止态，则父进程睡眠，等待由相应的信号唤醒。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439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的终止</a:t>
            </a:r>
          </a:p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进程可使用系统调用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exit( 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终止自己</a:t>
            </a:r>
          </a:p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其实现算法如下：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）撤消所有的信号量。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）释放其所有的资源，包括存储空间、已打开的文件、工作目录、信号处理表等。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）置进程状态为</a:t>
            </a:r>
            <a:r>
              <a:rPr lang="zh-CN" altLang="en-US" sz="2400" b="1" dirty="0" smtClean="0"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终止态</a:t>
            </a:r>
            <a:r>
              <a:rPr lang="zh-CN" altLang="en-US" sz="2400" b="1" dirty="0" smtClean="0"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TASK_ZOMBIE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）向它的父进程发送子进程终止的信号。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）执行进程调度。</a:t>
            </a:r>
          </a:p>
        </p:txBody>
      </p:sp>
    </p:spTree>
    <p:extLst>
      <p:ext uri="{BB962C8B-B14F-4D97-AF65-F5344CB8AC3E}">
        <p14:creationId xmlns:p14="http://schemas.microsoft.com/office/powerpoint/2010/main" val="250859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10600" cy="5486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进程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映像的更换</a:t>
            </a:r>
          </a:p>
          <a:p>
            <a:pPr eaLnBrk="1" hangingPunct="1"/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改换进程映像的工作很复杂，是由系统调用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execve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实现的，它用一个可执行文件的副本来覆盖该进程的内存空间。</a:t>
            </a:r>
          </a:p>
          <a:p>
            <a:pPr eaLnBrk="1" hangingPunct="1"/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lang="en-US" altLang="zh-CN" sz="1800" b="1" dirty="0" smtClean="0">
                <a:latin typeface="楷体_GB2312" pitchFamily="49" charset="-122"/>
                <a:ea typeface="楷体_GB2312" pitchFamily="49" charset="-122"/>
              </a:rPr>
              <a:t>ELF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可执行文件格式示意图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execve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 )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系统调用的基本算法如下：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）验证文件的可执行性，即用户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     有权执行它。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）读文件头，检查它是一个可装入模块。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）释放原有的内存空间。</a:t>
            </a:r>
          </a:p>
          <a:p>
            <a:pPr eaLnBrk="1" hangingPunct="1">
              <a:buFontTx/>
              <a:buNone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）按照可执行文件的要求分配新的内存空间，并装入内存。</a:t>
            </a:r>
          </a:p>
        </p:txBody>
      </p:sp>
      <p:pic>
        <p:nvPicPr>
          <p:cNvPr id="15363" name="Picture 4" descr="t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190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8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606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楷体_GB2312</vt:lpstr>
      <vt:lpstr>Arial</vt:lpstr>
      <vt:lpstr>Calibri</vt:lpstr>
      <vt:lpstr>Calibri Light</vt:lpstr>
      <vt:lpstr>Office 主题​​</vt:lpstr>
      <vt:lpstr>Linux 进程</vt:lpstr>
      <vt:lpstr>PowerPoint 演示文稿</vt:lpstr>
      <vt:lpstr>PowerPoint 演示文稿</vt:lpstr>
      <vt:lpstr>进程的结构</vt:lpstr>
      <vt:lpstr>PowerPoint 演示文稿</vt:lpstr>
      <vt:lpstr>对进程的操作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</dc:title>
  <dc:creator>pfli</dc:creator>
  <cp:lastModifiedBy>pfli</cp:lastModifiedBy>
  <cp:revision>1</cp:revision>
  <dcterms:created xsi:type="dcterms:W3CDTF">2018-09-26T23:57:30Z</dcterms:created>
  <dcterms:modified xsi:type="dcterms:W3CDTF">2018-09-26T23:59:56Z</dcterms:modified>
</cp:coreProperties>
</file>