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7" r:id="rId3"/>
    <p:sldId id="260" r:id="rId4"/>
    <p:sldId id="268" r:id="rId5"/>
    <p:sldId id="261" r:id="rId6"/>
    <p:sldId id="26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81" autoAdjust="0"/>
  </p:normalViewPr>
  <p:slideViewPr>
    <p:cSldViewPr>
      <p:cViewPr varScale="1">
        <p:scale>
          <a:sx n="89" d="100"/>
          <a:sy n="89" d="100"/>
        </p:scale>
        <p:origin x="20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5C4FB-6A84-4C0D-A1D2-567AA50F41DD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625ED-7D36-43B5-9772-BE24BF6A8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2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6612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01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2062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2101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5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28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345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481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65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005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452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651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581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955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5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7996" y="1556792"/>
            <a:ext cx="7237412" cy="2736304"/>
          </a:xfrm>
        </p:spPr>
        <p:txBody>
          <a:bodyPr/>
          <a:lstStyle/>
          <a:p>
            <a:pPr algn="ctr">
              <a:defRPr/>
            </a:pP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第七章 死锁（二）</a:t>
            </a:r>
            <a:r>
              <a:rPr lang="en-US" altLang="zh-CN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en-US" altLang="zh-CN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 sz="54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死锁</a:t>
            </a:r>
            <a:r>
              <a:rPr lang="zh-CN" altLang="en-US" sz="54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预防</a:t>
            </a:r>
            <a:endParaRPr lang="zh-CN" altLang="en-US" sz="5400" dirty="0" smtClean="0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171" name="副标题 4"/>
          <p:cNvSpPr>
            <a:spLocks noGrp="1"/>
          </p:cNvSpPr>
          <p:nvPr>
            <p:ph type="subTitle" idx="1"/>
          </p:nvPr>
        </p:nvSpPr>
        <p:spPr>
          <a:xfrm>
            <a:off x="1611142" y="4797152"/>
            <a:ext cx="6071120" cy="1125364"/>
          </a:xfrm>
        </p:spPr>
        <p:txBody>
          <a:bodyPr/>
          <a:lstStyle/>
          <a:p>
            <a:r>
              <a:rPr lang="zh-CN" altLang="en-US" sz="2400" dirty="0" smtClean="0">
                <a:ea typeface="宋体" pitchFamily="2" charset="-122"/>
              </a:rPr>
              <a:t>苏州大学计算机科学与技术学院</a:t>
            </a:r>
          </a:p>
        </p:txBody>
      </p:sp>
    </p:spTree>
    <p:extLst>
      <p:ext uri="{BB962C8B-B14F-4D97-AF65-F5344CB8AC3E}">
        <p14:creationId xmlns:p14="http://schemas.microsoft.com/office/powerpoint/2010/main" val="12380365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20689"/>
            <a:ext cx="6642100" cy="655662"/>
          </a:xfrm>
        </p:spPr>
        <p:txBody>
          <a:bodyPr/>
          <a:lstStyle/>
          <a:p>
            <a:r>
              <a:rPr lang="zh-CN" altLang="en-US" dirty="0" smtClean="0"/>
              <a:t>死锁预防方法概述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死锁预防可以确保死锁不会发生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死锁预防是一组方法，确保至少一个必要条件不成立。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互斥、占有并等待、非抢占、循环等待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抑制死锁发生的必要条件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2753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548680"/>
            <a:ext cx="7632700" cy="65578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死锁的预防（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1614488"/>
            <a:ext cx="7778750" cy="4114800"/>
          </a:xfrm>
        </p:spPr>
        <p:txBody>
          <a:bodyPr/>
          <a:lstStyle/>
          <a:p>
            <a:r>
              <a:rPr lang="zh-CN" altLang="en-US" sz="2800" dirty="0" smtClean="0">
                <a:ea typeface="宋体" panose="02010600030101010101" pitchFamily="2" charset="-122"/>
              </a:rPr>
              <a:t>共享资源，不涉及死锁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ea typeface="宋体" panose="02010600030101010101" pitchFamily="2" charset="-122"/>
              </a:rPr>
              <a:t>非共享资源（</a:t>
            </a:r>
            <a:r>
              <a:rPr lang="zh-CN" altLang="en-US" sz="2800" dirty="0">
                <a:ea typeface="宋体" panose="02010600030101010101" pitchFamily="2" charset="-122"/>
              </a:rPr>
              <a:t>互斥</a:t>
            </a:r>
            <a:r>
              <a:rPr lang="zh-CN" altLang="en-US" sz="2800" dirty="0" smtClean="0">
                <a:ea typeface="宋体" panose="02010600030101010101" pitchFamily="2" charset="-122"/>
              </a:rPr>
              <a:t>资源），必须要有互斥条件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现代操作系统中的虚拟化</a:t>
            </a:r>
            <a:r>
              <a:rPr lang="zh-CN" altLang="en-US" sz="2800" dirty="0" smtClean="0">
                <a:ea typeface="宋体" panose="02010600030101010101" pitchFamily="2" charset="-122"/>
              </a:rPr>
              <a:t>技术，将互斥资源改造为共享资源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2800" dirty="0" smtClean="0"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ea typeface="宋体" panose="02010600030101010101" pitchFamily="2" charset="-122"/>
              </a:rPr>
              <a:t>互斥：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</a:t>
            </a:r>
            <a:r>
              <a:rPr lang="zh-CN" altLang="en-US" dirty="0" smtClean="0">
                <a:ea typeface="宋体" panose="02010600030101010101" pitchFamily="2" charset="-122"/>
              </a:rPr>
              <a:t>系统存在</a:t>
            </a:r>
            <a:r>
              <a:rPr lang="zh-CN" altLang="en-US" dirty="0">
                <a:ea typeface="宋体" panose="02010600030101010101" pitchFamily="2" charset="-122"/>
              </a:rPr>
              <a:t>互斥资源，不能改变这个</a:t>
            </a:r>
            <a:r>
              <a:rPr lang="zh-CN" altLang="en-US" dirty="0" smtClean="0">
                <a:ea typeface="宋体" panose="02010600030101010101" pitchFamily="2" charset="-122"/>
              </a:rPr>
              <a:t>条件来预防死锁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sz="2000" dirty="0" smtClean="0">
              <a:ea typeface="宋体" panose="02010600030101010101" pitchFamily="2" charset="-122"/>
            </a:endParaRPr>
          </a:p>
          <a:p>
            <a:endParaRPr lang="zh-CN" altLang="en-US" sz="20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260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死锁预防（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占有并等待：必须保证进程申请资源的时候没有占有其他资源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静态分配策略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要求进程在执行前一次性申请全部的资源，只有没有占有资源时才可以分配资源）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利用率低，可能出现饥饿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81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548680"/>
            <a:ext cx="6289253" cy="723900"/>
          </a:xfrm>
        </p:spPr>
        <p:txBody>
          <a:bodyPr/>
          <a:lstStyle/>
          <a:p>
            <a:pPr>
              <a:defRPr/>
            </a:pPr>
            <a:r>
              <a:rPr lang="zh-CN" altLang="en-US" sz="3000" dirty="0" smtClean="0">
                <a:ea typeface="宋体" panose="02010600030101010101" pitchFamily="2" charset="-122"/>
              </a:rPr>
              <a:t>死锁的预防（</a:t>
            </a:r>
            <a:r>
              <a:rPr lang="en-US" altLang="zh-CN" sz="3000" dirty="0">
                <a:ea typeface="宋体" panose="02010600030101010101" pitchFamily="2" charset="-122"/>
              </a:rPr>
              <a:t>3</a:t>
            </a:r>
            <a:r>
              <a:rPr lang="zh-CN" altLang="en-US" sz="3000" dirty="0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660525"/>
            <a:ext cx="7472363" cy="4813300"/>
          </a:xfrm>
        </p:spPr>
        <p:txBody>
          <a:bodyPr/>
          <a:lstStyle/>
          <a:p>
            <a:r>
              <a:rPr lang="zh-CN" altLang="en-US" sz="2800" dirty="0" smtClean="0">
                <a:ea typeface="宋体" panose="02010600030101010101" pitchFamily="2" charset="-122"/>
              </a:rPr>
              <a:t>非抢占</a:t>
            </a:r>
            <a:r>
              <a:rPr lang="en-US" altLang="zh-CN" sz="2800" dirty="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如果一个进程的申请没有实现，它要释放所有占有的资源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先占的资源放入进程等待资源列表中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进程在重新得到旧的资源的时候可以重新开始</a:t>
            </a:r>
          </a:p>
          <a:p>
            <a:pPr lvl="1"/>
            <a:endParaRPr lang="zh-CN" altLang="en-US" sz="2000" dirty="0" smtClean="0">
              <a:ea typeface="宋体" panose="02010600030101010101" pitchFamily="2" charset="-122"/>
            </a:endParaRPr>
          </a:p>
          <a:p>
            <a:pPr lvl="1"/>
            <a:endParaRPr lang="zh-CN" altLang="en-US" b="1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968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死锁的预防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循环等待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对</a:t>
            </a:r>
            <a:r>
              <a:rPr lang="zh-CN" altLang="en-US" dirty="0">
                <a:ea typeface="宋体" panose="02010600030101010101" pitchFamily="2" charset="-122"/>
              </a:rPr>
              <a:t>所有的资源类型排序进行总排序，并且要求进程按照递增顺序申请资源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5651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da" id="{CA1FFCAC-1875-4C6A-B114-01528468120D}" vid="{4850C8DD-F9BA-478B-9637-533962C4B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suda</Template>
  <TotalTime>760</TotalTime>
  <Words>232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华文新魏</vt:lpstr>
      <vt:lpstr>宋体</vt:lpstr>
      <vt:lpstr>Arial</vt:lpstr>
      <vt:lpstr>Calibri</vt:lpstr>
      <vt:lpstr>Wingdings</vt:lpstr>
      <vt:lpstr>suda</vt:lpstr>
      <vt:lpstr>第七章 死锁（二）  死锁预防</vt:lpstr>
      <vt:lpstr>死锁预防方法概述</vt:lpstr>
      <vt:lpstr>死锁的预防（1）</vt:lpstr>
      <vt:lpstr>死锁预防（2）</vt:lpstr>
      <vt:lpstr>死锁的预防（3）</vt:lpstr>
      <vt:lpstr>死锁的预防（4）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1、进程概念</dc:title>
  <dc:creator>hlwang</dc:creator>
  <cp:lastModifiedBy>Li Xiaojia</cp:lastModifiedBy>
  <cp:revision>39</cp:revision>
  <dcterms:created xsi:type="dcterms:W3CDTF">2016-12-10T07:36:45Z</dcterms:created>
  <dcterms:modified xsi:type="dcterms:W3CDTF">2019-10-28T05:01:12Z</dcterms:modified>
</cp:coreProperties>
</file>