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AD52-2436-4284-8C1C-F4686F9A2E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9118-11D6-4DD1-BE0B-284828B2E7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1175"/>
            <a:ext cx="8229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57192"/>
            <a:ext cx="6225777" cy="9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853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853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例</a:t>
            </a:r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090027"/>
            <a:ext cx="6477929" cy="298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853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例</a:t>
            </a:r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3910"/>
            <a:ext cx="6975464" cy="384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891540"/>
            <a:ext cx="649224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196752"/>
            <a:ext cx="8247334" cy="3075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404664"/>
            <a:ext cx="8640960" cy="3167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404664"/>
            <a:ext cx="8823722" cy="994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5976664" cy="3740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404664"/>
            <a:ext cx="8579123" cy="2846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4624"/>
          <a:stretch>
            <a:fillRect/>
          </a:stretch>
        </p:blipFill>
        <p:spPr>
          <a:xfrm>
            <a:off x="179512" y="332656"/>
            <a:ext cx="8543503" cy="2970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25" y="229919"/>
            <a:ext cx="8153549" cy="27405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3596"/>
            <a:ext cx="6120680" cy="450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853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全屏显示(4:3)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习题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</vt:lpstr>
      <vt:lpstr>例2</vt:lpstr>
      <vt:lpstr>例3</vt:lpstr>
      <vt:lpstr>例4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 </dc:title>
  <dc:creator>Admin</dc:creator>
  <cp:lastModifiedBy>刘晓升</cp:lastModifiedBy>
  <cp:revision>5</cp:revision>
  <dcterms:created xsi:type="dcterms:W3CDTF">2019-10-17T01:10:00Z</dcterms:created>
  <dcterms:modified xsi:type="dcterms:W3CDTF">2020-10-22T00:49:20Z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