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6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6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25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378" y="1020431"/>
            <a:ext cx="10993549" cy="1475013"/>
          </a:xfrm>
        </p:spPr>
        <p:txBody>
          <a:bodyPr/>
          <a:lstStyle/>
          <a:p>
            <a:r>
              <a:rPr lang="en-US" dirty="0"/>
              <a:t>VOID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1381" y="2495445"/>
            <a:ext cx="10993546" cy="590321"/>
          </a:xfrm>
        </p:spPr>
        <p:txBody>
          <a:bodyPr/>
          <a:lstStyle/>
          <a:p>
            <a:r>
              <a:rPr lang="en-US" dirty="0"/>
              <a:t>Casper, Merlin, Quinto, Tijmen, </a:t>
            </a:r>
            <a:r>
              <a:rPr lang="en-US" dirty="0" err="1"/>
              <a:t>en</a:t>
            </a:r>
            <a:r>
              <a:rPr lang="en-US" dirty="0"/>
              <a:t> UBBO.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9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Uitleg</a:t>
            </a:r>
            <a:r>
              <a:rPr lang="en-US" dirty="0"/>
              <a:t> concept</a:t>
            </a:r>
          </a:p>
          <a:p>
            <a:r>
              <a:rPr lang="en-US" dirty="0"/>
              <a:t>Pars pro toto</a:t>
            </a:r>
          </a:p>
          <a:p>
            <a:r>
              <a:rPr lang="en-US" dirty="0"/>
              <a:t>One page design</a:t>
            </a:r>
          </a:p>
          <a:p>
            <a:r>
              <a:rPr lang="en-US" dirty="0"/>
              <a:t>Stylesheet</a:t>
            </a:r>
          </a:p>
          <a:p>
            <a:r>
              <a:rPr lang="en-US" dirty="0" err="1"/>
              <a:t>Moodboard</a:t>
            </a:r>
            <a:endParaRPr lang="en-US" dirty="0"/>
          </a:p>
          <a:p>
            <a:r>
              <a:rPr lang="en-US" dirty="0"/>
              <a:t>Art sheets &amp; Pipeline</a:t>
            </a:r>
          </a:p>
          <a:p>
            <a:r>
              <a:rPr lang="en-US" dirty="0" err="1"/>
              <a:t>Technisch</a:t>
            </a:r>
            <a:r>
              <a:rPr lang="en-US" dirty="0"/>
              <a:t> </a:t>
            </a:r>
            <a:r>
              <a:rPr lang="en-US" dirty="0" err="1"/>
              <a:t>onderzoek</a:t>
            </a:r>
            <a:endParaRPr lang="en-US" dirty="0"/>
          </a:p>
          <a:p>
            <a:r>
              <a:rPr lang="en-US" dirty="0" err="1"/>
              <a:t>Spelen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67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nl-NL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Agar.io </a:t>
            </a:r>
            <a:r>
              <a:rPr lang="en-US" dirty="0" err="1"/>
              <a:t>en</a:t>
            </a:r>
            <a:r>
              <a:rPr lang="en-US" dirty="0"/>
              <a:t> Fishy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wat</a:t>
            </a:r>
            <a:br>
              <a:rPr lang="en-US" dirty="0"/>
            </a:br>
            <a:r>
              <a:rPr lang="en-US" dirty="0" err="1"/>
              <a:t>Artis</a:t>
            </a:r>
            <a:r>
              <a:rPr lang="en-US" dirty="0"/>
              <a:t> </a:t>
            </a:r>
            <a:r>
              <a:rPr lang="en-US" dirty="0" err="1"/>
              <a:t>wou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Kort</a:t>
            </a:r>
            <a:endParaRPr lang="en-US" dirty="0"/>
          </a:p>
          <a:p>
            <a:endParaRPr lang="nl-NL" dirty="0"/>
          </a:p>
        </p:txBody>
      </p:sp>
      <p:pic>
        <p:nvPicPr>
          <p:cNvPr id="2052" name="Picture 4" descr="Image result for agar.io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135" y="2295534"/>
            <a:ext cx="4898571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fishy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95534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Pars pro toto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68" y="1830682"/>
            <a:ext cx="7785464" cy="4379324"/>
          </a:xfrm>
        </p:spPr>
      </p:pic>
    </p:spTree>
    <p:extLst>
      <p:ext uri="{BB962C8B-B14F-4D97-AF65-F5344CB8AC3E}">
        <p14:creationId xmlns:p14="http://schemas.microsoft.com/office/powerpoint/2010/main" val="373844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page design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59" y="1829594"/>
            <a:ext cx="7820300" cy="4398918"/>
          </a:xfrm>
        </p:spPr>
      </p:pic>
    </p:spTree>
    <p:extLst>
      <p:ext uri="{BB962C8B-B14F-4D97-AF65-F5344CB8AC3E}">
        <p14:creationId xmlns:p14="http://schemas.microsoft.com/office/powerpoint/2010/main" val="42501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Styleboard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35" y="1829406"/>
            <a:ext cx="7787098" cy="4380244"/>
          </a:xfrm>
        </p:spPr>
      </p:pic>
    </p:spTree>
    <p:extLst>
      <p:ext uri="{BB962C8B-B14F-4D97-AF65-F5344CB8AC3E}">
        <p14:creationId xmlns:p14="http://schemas.microsoft.com/office/powerpoint/2010/main" val="32164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moodboard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35" y="1829406"/>
            <a:ext cx="7787098" cy="4380244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35" y="1829406"/>
            <a:ext cx="7787098" cy="43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 sheets &amp; pipeline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4103619"/>
            <a:ext cx="4490274" cy="2525779"/>
          </a:xfrm>
        </p:spPr>
      </p:pic>
      <p:sp>
        <p:nvSpPr>
          <p:cNvPr id="8" name="Tijdelijke aanduiding voor inhoud 12"/>
          <p:cNvSpPr txBox="1">
            <a:spLocks/>
          </p:cNvSpPr>
          <p:nvPr/>
        </p:nvSpPr>
        <p:spPr>
          <a:xfrm>
            <a:off x="450566" y="1972990"/>
            <a:ext cx="5915399" cy="2265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Gill Sans MT (Hoofdtekst)"/>
              </a:rPr>
              <a:t>Game engine: </a:t>
            </a:r>
            <a:r>
              <a:rPr lang="nl-NL" dirty="0" err="1">
                <a:latin typeface="Gill Sans MT (Hoofdtekst)"/>
              </a:rPr>
              <a:t>GameMaker</a:t>
            </a:r>
            <a:r>
              <a:rPr lang="nl-NL" dirty="0">
                <a:latin typeface="Gill Sans MT (Hoofdtekst)"/>
              </a:rPr>
              <a:t> Resolutie: 1920 1080 </a:t>
            </a:r>
            <a:br>
              <a:rPr lang="nl-NL" dirty="0">
                <a:latin typeface="Gill Sans MT (Hoofdtekst)"/>
              </a:rPr>
            </a:br>
            <a:endParaRPr lang="nl-NL" dirty="0">
              <a:latin typeface="Gill Sans MT (Hoofdtekst)"/>
            </a:endParaRPr>
          </a:p>
          <a:p>
            <a:r>
              <a:rPr lang="nl-NL" dirty="0">
                <a:latin typeface="Gill Sans MT (Hoofdtekst)"/>
              </a:rPr>
              <a:t>Art opleveren in: </a:t>
            </a:r>
            <a:r>
              <a:rPr lang="nl-NL" dirty="0" err="1">
                <a:latin typeface="Gill Sans MT (Hoofdtekst)"/>
              </a:rPr>
              <a:t>Github</a:t>
            </a:r>
            <a:r>
              <a:rPr lang="nl-NL" dirty="0">
                <a:latin typeface="Gill Sans MT (Hoofdtekst)"/>
              </a:rPr>
              <a:t> Animaties als .</a:t>
            </a:r>
            <a:r>
              <a:rPr lang="nl-NL" dirty="0" err="1">
                <a:latin typeface="Gill Sans MT (Hoofdtekst)"/>
              </a:rPr>
              <a:t>png</a:t>
            </a:r>
            <a:r>
              <a:rPr lang="nl-NL" dirty="0">
                <a:latin typeface="Gill Sans MT (Hoofdtekst)"/>
              </a:rPr>
              <a:t> </a:t>
            </a:r>
            <a:r>
              <a:rPr lang="nl-NL" dirty="0" err="1">
                <a:latin typeface="Gill Sans MT (Hoofdtekst)"/>
              </a:rPr>
              <a:t>sprite</a:t>
            </a:r>
            <a:r>
              <a:rPr lang="nl-NL" dirty="0">
                <a:latin typeface="Gill Sans MT (Hoofdtekst)"/>
              </a:rPr>
              <a:t> sheets inleveren Overige art als .</a:t>
            </a:r>
            <a:r>
              <a:rPr lang="nl-NL" dirty="0" err="1">
                <a:latin typeface="Gill Sans MT (Hoofdtekst)"/>
              </a:rPr>
              <a:t>png</a:t>
            </a:r>
            <a:r>
              <a:rPr lang="nl-NL" dirty="0">
                <a:latin typeface="Gill Sans MT (Hoofdtekst)"/>
              </a:rPr>
              <a:t> files inleveren </a:t>
            </a:r>
            <a:br>
              <a:rPr lang="nl-NL" dirty="0">
                <a:latin typeface="Gill Sans MT (Hoofdtekst)"/>
              </a:rPr>
            </a:br>
            <a:endParaRPr lang="nl-NL" dirty="0">
              <a:latin typeface="Gill Sans MT (Hoofdtekst)"/>
            </a:endParaRPr>
          </a:p>
          <a:p>
            <a:r>
              <a:rPr lang="nl-NL" dirty="0">
                <a:latin typeface="Gill Sans MT (Hoofdtekst)"/>
              </a:rPr>
              <a:t>Game opleveren in: </a:t>
            </a:r>
            <a:r>
              <a:rPr lang="nl-NL" dirty="0" err="1">
                <a:latin typeface="Gill Sans MT (Hoofdtekst)"/>
              </a:rPr>
              <a:t>Github</a:t>
            </a:r>
            <a:endParaRPr lang="nl-NL" dirty="0">
              <a:latin typeface="Gill Sans MT (Hoofdtekst)"/>
            </a:endParaRPr>
          </a:p>
          <a:p>
            <a:endParaRPr lang="nl-NL" dirty="0"/>
          </a:p>
        </p:txBody>
      </p:sp>
      <p:pic>
        <p:nvPicPr>
          <p:cNvPr id="1026" name="Picture 2" descr="star concept she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12" y="4103620"/>
            <a:ext cx="4490274" cy="25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yer 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91" y="1898469"/>
            <a:ext cx="2022638" cy="20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yer 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31" y="1942011"/>
            <a:ext cx="2005655" cy="20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yer 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8" y="2016408"/>
            <a:ext cx="1931258" cy="193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39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178</TotalTime>
  <Words>54</Words>
  <Application>Microsoft Office PowerPoint</Application>
  <PresentationFormat>Breedbeeld</PresentationFormat>
  <Paragraphs>24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Gill Sans MT (Hoofdtekst)</vt:lpstr>
      <vt:lpstr>Wingdings 2</vt:lpstr>
      <vt:lpstr>Dividend</vt:lpstr>
      <vt:lpstr>VOID</vt:lpstr>
      <vt:lpstr>inhoudsopgave</vt:lpstr>
      <vt:lpstr>Concept</vt:lpstr>
      <vt:lpstr>Pars pro toto</vt:lpstr>
      <vt:lpstr>One page design</vt:lpstr>
      <vt:lpstr>Styleboard</vt:lpstr>
      <vt:lpstr>moodboard</vt:lpstr>
      <vt:lpstr>Art sheets &amp;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space</dc:title>
  <dc:creator>Tijmen Bruijn</dc:creator>
  <cp:lastModifiedBy>Tijmen Bruijn</cp:lastModifiedBy>
  <cp:revision>6</cp:revision>
  <dcterms:created xsi:type="dcterms:W3CDTF">2017-06-02T06:03:25Z</dcterms:created>
  <dcterms:modified xsi:type="dcterms:W3CDTF">2017-06-02T09:01:26Z</dcterms:modified>
</cp:coreProperties>
</file>