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68" r:id="rId5"/>
    <p:sldId id="263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70" r:id="rId14"/>
    <p:sldId id="257" r:id="rId15"/>
    <p:sldId id="258" r:id="rId16"/>
    <p:sldId id="266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5"/>
    <a:srgbClr val="131313"/>
    <a:srgbClr val="5E6CD4"/>
    <a:srgbClr val="6D8AC5"/>
    <a:srgbClr val="000000"/>
    <a:srgbClr val="080808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C4BB3-D21F-3BD9-DB3D-0721B1AB9B98}" v="5" dt="2020-12-01T12:34:50.701"/>
    <p1510:client id="{99FBD33B-248D-C598-5A20-B7560D2135AD}" v="67" dt="2020-12-01T14:51:47.230"/>
    <p1510:client id="{9AE9A37D-8AE1-4E5F-6CEB-39D30AB33487}" v="21" dt="2020-12-01T12:33:46.829"/>
    <p1510:client id="{A2CCC4D4-3311-5366-CC74-9BA65FA1422E}" v="78" dt="2020-12-01T09:58:35.905"/>
    <p1510:client id="{BF969DA3-6B5F-B865-80FC-795FC4ADEEC0}" v="14" dt="2020-12-01T14:56:02.526"/>
    <p1510:client id="{C8A5AD63-9BAE-1006-1CC1-554FAFE0DEC2}" v="57" dt="2020-12-01T15:31:38.285"/>
    <p1510:client id="{FC53581D-9312-7213-525B-1689C594F185}" v="5" dt="2020-12-01T12:31:5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zymalla, Emily" userId="S::edrzyma@emory.edu::4f0ff0e2-ca9a-485c-968c-e4b3b7cb0ec6" providerId="AD" clId="Web-{FC53581D-9312-7213-525B-1689C594F185}"/>
    <pc:docChg chg="modSld sldOrd">
      <pc:chgData name="Drzymalla, Emily" userId="S::edrzyma@emory.edu::4f0ff0e2-ca9a-485c-968c-e4b3b7cb0ec6" providerId="AD" clId="Web-{FC53581D-9312-7213-525B-1689C594F185}" dt="2020-12-01T12:31:55.361" v="4" actId="1076"/>
      <pc:docMkLst>
        <pc:docMk/>
      </pc:docMkLst>
      <pc:sldChg chg="modSp">
        <pc:chgData name="Drzymalla, Emily" userId="S::edrzyma@emory.edu::4f0ff0e2-ca9a-485c-968c-e4b3b7cb0ec6" providerId="AD" clId="Web-{FC53581D-9312-7213-525B-1689C594F185}" dt="2020-12-01T12:31:46.767" v="1" actId="1076"/>
        <pc:sldMkLst>
          <pc:docMk/>
          <pc:sldMk cId="3977045912" sldId="257"/>
        </pc:sldMkLst>
        <pc:spChg chg="mod">
          <ac:chgData name="Drzymalla, Emily" userId="S::edrzyma@emory.edu::4f0ff0e2-ca9a-485c-968c-e4b3b7cb0ec6" providerId="AD" clId="Web-{FC53581D-9312-7213-525B-1689C594F185}" dt="2020-12-01T12:31:46.767" v="1" actId="1076"/>
          <ac:spMkLst>
            <pc:docMk/>
            <pc:sldMk cId="3977045912" sldId="257"/>
            <ac:spMk id="3" creationId="{10DEE8F5-BC67-4FDF-835C-EC73621C402C}"/>
          </ac:spMkLst>
        </pc:spChg>
        <pc:picChg chg="mod">
          <ac:chgData name="Drzymalla, Emily" userId="S::edrzyma@emory.edu::4f0ff0e2-ca9a-485c-968c-e4b3b7cb0ec6" providerId="AD" clId="Web-{FC53581D-9312-7213-525B-1689C594F185}" dt="2020-12-01T12:31:46.735" v="0" actId="14100"/>
          <ac:picMkLst>
            <pc:docMk/>
            <pc:sldMk cId="3977045912" sldId="257"/>
            <ac:picMk id="7" creationId="{4B62E44F-1751-EF44-8E9C-BB7CA5F1E48E}"/>
          </ac:picMkLst>
        </pc:picChg>
      </pc:sldChg>
      <pc:sldChg chg="ord">
        <pc:chgData name="Drzymalla, Emily" userId="S::edrzyma@emory.edu::4f0ff0e2-ca9a-485c-968c-e4b3b7cb0ec6" providerId="AD" clId="Web-{FC53581D-9312-7213-525B-1689C594F185}" dt="2020-12-01T12:31:47.376" v="3"/>
        <pc:sldMkLst>
          <pc:docMk/>
          <pc:sldMk cId="2536972334" sldId="262"/>
        </pc:sldMkLst>
      </pc:sldChg>
      <pc:sldChg chg="modSp">
        <pc:chgData name="Drzymalla, Emily" userId="S::edrzyma@emory.edu::4f0ff0e2-ca9a-485c-968c-e4b3b7cb0ec6" providerId="AD" clId="Web-{FC53581D-9312-7213-525B-1689C594F185}" dt="2020-12-01T12:31:55.361" v="4" actId="1076"/>
        <pc:sldMkLst>
          <pc:docMk/>
          <pc:sldMk cId="703728975" sldId="266"/>
        </pc:sldMkLst>
        <pc:picChg chg="mod">
          <ac:chgData name="Drzymalla, Emily" userId="S::edrzyma@emory.edu::4f0ff0e2-ca9a-485c-968c-e4b3b7cb0ec6" providerId="AD" clId="Web-{FC53581D-9312-7213-525B-1689C594F185}" dt="2020-12-01T12:31:55.361" v="4" actId="1076"/>
          <ac:picMkLst>
            <pc:docMk/>
            <pc:sldMk cId="703728975" sldId="266"/>
            <ac:picMk id="1026" creationId="{6FF020DD-4171-4C67-87BF-F1AEA82A1C65}"/>
          </ac:picMkLst>
        </pc:picChg>
      </pc:sldChg>
    </pc:docChg>
  </pc:docChgLst>
  <pc:docChgLst>
    <pc:chgData name="Frueh, Bradley" userId="S::bfrueh@emory.edu::7d1ad7a7-6097-480c-91a5-f2f54661fe49" providerId="AD" clId="Web-{C8A5AD63-9BAE-1006-1CC1-554FAFE0DEC2}"/>
    <pc:docChg chg="modSld sldOrd">
      <pc:chgData name="Frueh, Bradley" userId="S::bfrueh@emory.edu::7d1ad7a7-6097-480c-91a5-f2f54661fe49" providerId="AD" clId="Web-{C8A5AD63-9BAE-1006-1CC1-554FAFE0DEC2}" dt="2020-12-01T15:31:38.285" v="54" actId="20577"/>
      <pc:docMkLst>
        <pc:docMk/>
      </pc:docMkLst>
      <pc:sldChg chg="modSp ord">
        <pc:chgData name="Frueh, Bradley" userId="S::bfrueh@emory.edu::7d1ad7a7-6097-480c-91a5-f2f54661fe49" providerId="AD" clId="Web-{C8A5AD63-9BAE-1006-1CC1-554FAFE0DEC2}" dt="2020-12-01T14:57:24.166" v="51" actId="1076"/>
        <pc:sldMkLst>
          <pc:docMk/>
          <pc:sldMk cId="2496882219" sldId="258"/>
        </pc:sldMkLst>
        <pc:spChg chg="mod">
          <ac:chgData name="Frueh, Bradley" userId="S::bfrueh@emory.edu::7d1ad7a7-6097-480c-91a5-f2f54661fe49" providerId="AD" clId="Web-{C8A5AD63-9BAE-1006-1CC1-554FAFE0DEC2}" dt="2020-12-01T14:57:24.166" v="51" actId="1076"/>
          <ac:spMkLst>
            <pc:docMk/>
            <pc:sldMk cId="2496882219" sldId="258"/>
            <ac:spMk id="2" creationId="{260D6A24-AE8B-F94E-A9B6-3AC9AF386C5E}"/>
          </ac:spMkLst>
        </pc:spChg>
      </pc:sldChg>
      <pc:sldChg chg="addSp delSp modSp">
        <pc:chgData name="Frueh, Bradley" userId="S::bfrueh@emory.edu::7d1ad7a7-6097-480c-91a5-f2f54661fe49" providerId="AD" clId="Web-{C8A5AD63-9BAE-1006-1CC1-554FAFE0DEC2}" dt="2020-12-01T14:49:39.716" v="44" actId="1076"/>
        <pc:sldMkLst>
          <pc:docMk/>
          <pc:sldMk cId="2536972334" sldId="262"/>
        </pc:sldMkLst>
        <pc:spChg chg="mod">
          <ac:chgData name="Frueh, Bradley" userId="S::bfrueh@emory.edu::7d1ad7a7-6097-480c-91a5-f2f54661fe49" providerId="AD" clId="Web-{C8A5AD63-9BAE-1006-1CC1-554FAFE0DEC2}" dt="2020-12-01T14:49:39.716" v="44" actId="1076"/>
          <ac:spMkLst>
            <pc:docMk/>
            <pc:sldMk cId="2536972334" sldId="262"/>
            <ac:spMk id="2" creationId="{F8FB4CAC-F535-44E3-8FC6-F044B2268B16}"/>
          </ac:spMkLst>
        </pc:spChg>
        <pc:spChg chg="del">
          <ac:chgData name="Frueh, Bradley" userId="S::bfrueh@emory.edu::7d1ad7a7-6097-480c-91a5-f2f54661fe49" providerId="AD" clId="Web-{C8A5AD63-9BAE-1006-1CC1-554FAFE0DEC2}" dt="2020-12-01T14:49:31.122" v="42"/>
          <ac:spMkLst>
            <pc:docMk/>
            <pc:sldMk cId="2536972334" sldId="262"/>
            <ac:spMk id="3" creationId="{693663F2-62F2-4032-879A-CD0B18EE65EB}"/>
          </ac:spMkLst>
        </pc:spChg>
        <pc:spChg chg="add del mod">
          <ac:chgData name="Frueh, Bradley" userId="S::bfrueh@emory.edu::7d1ad7a7-6097-480c-91a5-f2f54661fe49" providerId="AD" clId="Web-{C8A5AD63-9BAE-1006-1CC1-554FAFE0DEC2}" dt="2020-12-01T14:49:35.279" v="43"/>
          <ac:spMkLst>
            <pc:docMk/>
            <pc:sldMk cId="2536972334" sldId="262"/>
            <ac:spMk id="5" creationId="{CC6A2612-7E0B-41C6-AF04-443CA262DF87}"/>
          </ac:spMkLst>
        </pc:spChg>
      </pc:sldChg>
      <pc:sldChg chg="modSp ord">
        <pc:chgData name="Frueh, Bradley" userId="S::bfrueh@emory.edu::7d1ad7a7-6097-480c-91a5-f2f54661fe49" providerId="AD" clId="Web-{C8A5AD63-9BAE-1006-1CC1-554FAFE0DEC2}" dt="2020-12-01T14:53:43.051" v="46"/>
        <pc:sldMkLst>
          <pc:docMk/>
          <pc:sldMk cId="703728975" sldId="266"/>
        </pc:sldMkLst>
        <pc:spChg chg="mod">
          <ac:chgData name="Frueh, Bradley" userId="S::bfrueh@emory.edu::7d1ad7a7-6097-480c-91a5-f2f54661fe49" providerId="AD" clId="Web-{C8A5AD63-9BAE-1006-1CC1-554FAFE0DEC2}" dt="2020-12-01T14:48:46.652" v="10" actId="20577"/>
          <ac:spMkLst>
            <pc:docMk/>
            <pc:sldMk cId="703728975" sldId="266"/>
            <ac:spMk id="3" creationId="{B7F4C4D3-BA0A-41B8-A7E3-AD209C729045}"/>
          </ac:spMkLst>
        </pc:spChg>
      </pc:sldChg>
      <pc:sldChg chg="modSp">
        <pc:chgData name="Frueh, Bradley" userId="S::bfrueh@emory.edu::7d1ad7a7-6097-480c-91a5-f2f54661fe49" providerId="AD" clId="Web-{C8A5AD63-9BAE-1006-1CC1-554FAFE0DEC2}" dt="2020-12-01T15:31:25.878" v="52" actId="20577"/>
        <pc:sldMkLst>
          <pc:docMk/>
          <pc:sldMk cId="2120264159" sldId="268"/>
        </pc:sldMkLst>
        <pc:spChg chg="mod">
          <ac:chgData name="Frueh, Bradley" userId="S::bfrueh@emory.edu::7d1ad7a7-6097-480c-91a5-f2f54661fe49" providerId="AD" clId="Web-{C8A5AD63-9BAE-1006-1CC1-554FAFE0DEC2}" dt="2020-12-01T15:31:25.878" v="52" actId="20577"/>
          <ac:spMkLst>
            <pc:docMk/>
            <pc:sldMk cId="2120264159" sldId="268"/>
            <ac:spMk id="3" creationId="{F1D0E5A2-69C9-46A8-AAFD-E3D6CF490744}"/>
          </ac:spMkLst>
        </pc:spChg>
      </pc:sldChg>
    </pc:docChg>
  </pc:docChgLst>
  <pc:docChgLst>
    <pc:chgData name="Frueh, Bradley" userId="S::bfrueh@emory.edu::7d1ad7a7-6097-480c-91a5-f2f54661fe49" providerId="AD" clId="Web-{A2CCC4D4-3311-5366-CC74-9BA65FA1422E}"/>
    <pc:docChg chg="modSld">
      <pc:chgData name="Frueh, Bradley" userId="S::bfrueh@emory.edu::7d1ad7a7-6097-480c-91a5-f2f54661fe49" providerId="AD" clId="Web-{A2CCC4D4-3311-5366-CC74-9BA65FA1422E}" dt="2020-12-01T09:58:35.905" v="77" actId="20577"/>
      <pc:docMkLst>
        <pc:docMk/>
      </pc:docMkLst>
      <pc:sldChg chg="modSp">
        <pc:chgData name="Frueh, Bradley" userId="S::bfrueh@emory.edu::7d1ad7a7-6097-480c-91a5-f2f54661fe49" providerId="AD" clId="Web-{A2CCC4D4-3311-5366-CC74-9BA65FA1422E}" dt="2020-12-01T09:58:29.593" v="75" actId="20577"/>
        <pc:sldMkLst>
          <pc:docMk/>
          <pc:sldMk cId="3296774182" sldId="263"/>
        </pc:sldMkLst>
        <pc:spChg chg="mod">
          <ac:chgData name="Frueh, Bradley" userId="S::bfrueh@emory.edu::7d1ad7a7-6097-480c-91a5-f2f54661fe49" providerId="AD" clId="Web-{A2CCC4D4-3311-5366-CC74-9BA65FA1422E}" dt="2020-12-01T09:57:04.134" v="8" actId="14100"/>
          <ac:spMkLst>
            <pc:docMk/>
            <pc:sldMk cId="3296774182" sldId="263"/>
            <ac:spMk id="2" creationId="{962F00AB-FD93-45B0-AADE-23CED7F61DB6}"/>
          </ac:spMkLst>
        </pc:spChg>
        <pc:spChg chg="mod">
          <ac:chgData name="Frueh, Bradley" userId="S::bfrueh@emory.edu::7d1ad7a7-6097-480c-91a5-f2f54661fe49" providerId="AD" clId="Web-{A2CCC4D4-3311-5366-CC74-9BA65FA1422E}" dt="2020-12-01T09:58:29.593" v="75" actId="20577"/>
          <ac:spMkLst>
            <pc:docMk/>
            <pc:sldMk cId="3296774182" sldId="263"/>
            <ac:spMk id="3" creationId="{09AF04FF-4187-4813-BE67-6AB049885A87}"/>
          </ac:spMkLst>
        </pc:spChg>
      </pc:sldChg>
      <pc:sldChg chg="modSp">
        <pc:chgData name="Frueh, Bradley" userId="S::bfrueh@emory.edu::7d1ad7a7-6097-480c-91a5-f2f54661fe49" providerId="AD" clId="Web-{A2CCC4D4-3311-5366-CC74-9BA65FA1422E}" dt="2020-12-01T09:56:04.052" v="4" actId="20577"/>
        <pc:sldMkLst>
          <pc:docMk/>
          <pc:sldMk cId="1904611137" sldId="265"/>
        </pc:sldMkLst>
        <pc:spChg chg="mod">
          <ac:chgData name="Frueh, Bradley" userId="S::bfrueh@emory.edu::7d1ad7a7-6097-480c-91a5-f2f54661fe49" providerId="AD" clId="Web-{A2CCC4D4-3311-5366-CC74-9BA65FA1422E}" dt="2020-12-01T09:56:04.052" v="4" actId="20577"/>
          <ac:spMkLst>
            <pc:docMk/>
            <pc:sldMk cId="1904611137" sldId="265"/>
            <ac:spMk id="3" creationId="{715140B2-0D6B-2043-90A0-243D1B651E8A}"/>
          </ac:spMkLst>
        </pc:spChg>
      </pc:sldChg>
    </pc:docChg>
  </pc:docChgLst>
  <pc:docChgLst>
    <pc:chgData name="Vashist, Kushagra" userId="S::kvashi2@emory.edu::fd5d1a06-958d-413d-81cc-5257cc514418" providerId="AD" clId="Web-{BF969DA3-6B5F-B865-80FC-795FC4ADEEC0}"/>
    <pc:docChg chg="modSld">
      <pc:chgData name="Vashist, Kushagra" userId="S::kvashi2@emory.edu::fd5d1a06-958d-413d-81cc-5257cc514418" providerId="AD" clId="Web-{BF969DA3-6B5F-B865-80FC-795FC4ADEEC0}" dt="2020-12-01T14:56:02.526" v="11" actId="20577"/>
      <pc:docMkLst>
        <pc:docMk/>
      </pc:docMkLst>
      <pc:sldChg chg="modSp">
        <pc:chgData name="Vashist, Kushagra" userId="S::kvashi2@emory.edu::fd5d1a06-958d-413d-81cc-5257cc514418" providerId="AD" clId="Web-{BF969DA3-6B5F-B865-80FC-795FC4ADEEC0}" dt="2020-12-01T14:25:02.688" v="0" actId="20577"/>
        <pc:sldMkLst>
          <pc:docMk/>
          <pc:sldMk cId="1904611137" sldId="265"/>
        </pc:sldMkLst>
        <pc:spChg chg="mod">
          <ac:chgData name="Vashist, Kushagra" userId="S::kvashi2@emory.edu::fd5d1a06-958d-413d-81cc-5257cc514418" providerId="AD" clId="Web-{BF969DA3-6B5F-B865-80FC-795FC4ADEEC0}" dt="2020-12-01T14:25:02.688" v="0" actId="20577"/>
          <ac:spMkLst>
            <pc:docMk/>
            <pc:sldMk cId="1904611137" sldId="265"/>
            <ac:spMk id="3" creationId="{715140B2-0D6B-2043-90A0-243D1B651E8A}"/>
          </ac:spMkLst>
        </pc:spChg>
      </pc:sldChg>
      <pc:sldChg chg="modSp">
        <pc:chgData name="Vashist, Kushagra" userId="S::kvashi2@emory.edu::fd5d1a06-958d-413d-81cc-5257cc514418" providerId="AD" clId="Web-{BF969DA3-6B5F-B865-80FC-795FC4ADEEC0}" dt="2020-12-01T14:56:02.526" v="10" actId="20577"/>
        <pc:sldMkLst>
          <pc:docMk/>
          <pc:sldMk cId="2120264159" sldId="268"/>
        </pc:sldMkLst>
        <pc:spChg chg="mod">
          <ac:chgData name="Vashist, Kushagra" userId="S::kvashi2@emory.edu::fd5d1a06-958d-413d-81cc-5257cc514418" providerId="AD" clId="Web-{BF969DA3-6B5F-B865-80FC-795FC4ADEEC0}" dt="2020-12-01T14:56:02.526" v="10" actId="20577"/>
          <ac:spMkLst>
            <pc:docMk/>
            <pc:sldMk cId="2120264159" sldId="268"/>
            <ac:spMk id="3" creationId="{F1D0E5A2-69C9-46A8-AAFD-E3D6CF490744}"/>
          </ac:spMkLst>
        </pc:spChg>
      </pc:sldChg>
    </pc:docChg>
  </pc:docChgLst>
  <pc:docChgLst>
    <pc:chgData name="Drzymalla, Emily" userId="S::edrzyma@emory.edu::4f0ff0e2-ca9a-485c-968c-e4b3b7cb0ec6" providerId="AD" clId="Web-{99FBD33B-248D-C598-5A20-B7560D2135AD}"/>
    <pc:docChg chg="modSld sldOrd">
      <pc:chgData name="Drzymalla, Emily" userId="S::edrzyma@emory.edu::4f0ff0e2-ca9a-485c-968c-e4b3b7cb0ec6" providerId="AD" clId="Web-{99FBD33B-248D-C598-5A20-B7560D2135AD}" dt="2020-12-01T14:51:47.230" v="58"/>
      <pc:docMkLst>
        <pc:docMk/>
      </pc:docMkLst>
      <pc:sldChg chg="ord">
        <pc:chgData name="Drzymalla, Emily" userId="S::edrzyma@emory.edu::4f0ff0e2-ca9a-485c-968c-e4b3b7cb0ec6" providerId="AD" clId="Web-{99FBD33B-248D-C598-5A20-B7560D2135AD}" dt="2020-12-01T14:51:45.042" v="57"/>
        <pc:sldMkLst>
          <pc:docMk/>
          <pc:sldMk cId="3977045912" sldId="257"/>
        </pc:sldMkLst>
      </pc:sldChg>
      <pc:sldChg chg="ord">
        <pc:chgData name="Drzymalla, Emily" userId="S::edrzyma@emory.edu::4f0ff0e2-ca9a-485c-968c-e4b3b7cb0ec6" providerId="AD" clId="Web-{99FBD33B-248D-C598-5A20-B7560D2135AD}" dt="2020-12-01T14:51:47.230" v="58"/>
        <pc:sldMkLst>
          <pc:docMk/>
          <pc:sldMk cId="2496882219" sldId="258"/>
        </pc:sldMkLst>
      </pc:sldChg>
      <pc:sldChg chg="addSp delSp modSp">
        <pc:chgData name="Drzymalla, Emily" userId="S::edrzyma@emory.edu::4f0ff0e2-ca9a-485c-968c-e4b3b7cb0ec6" providerId="AD" clId="Web-{99FBD33B-248D-C598-5A20-B7560D2135AD}" dt="2020-12-01T14:48:19.152" v="56" actId="1076"/>
        <pc:sldMkLst>
          <pc:docMk/>
          <pc:sldMk cId="703728975" sldId="266"/>
        </pc:sldMkLst>
        <pc:spChg chg="mod">
          <ac:chgData name="Drzymalla, Emily" userId="S::edrzyma@emory.edu::4f0ff0e2-ca9a-485c-968c-e4b3b7cb0ec6" providerId="AD" clId="Web-{99FBD33B-248D-C598-5A20-B7560D2135AD}" dt="2020-12-01T14:48:19.152" v="56" actId="1076"/>
          <ac:spMkLst>
            <pc:docMk/>
            <pc:sldMk cId="703728975" sldId="266"/>
            <ac:spMk id="3" creationId="{B7F4C4D3-BA0A-41B8-A7E3-AD209C729045}"/>
          </ac:spMkLst>
        </pc:spChg>
        <pc:spChg chg="add del mod">
          <ac:chgData name="Drzymalla, Emily" userId="S::edrzyma@emory.edu::4f0ff0e2-ca9a-485c-968c-e4b3b7cb0ec6" providerId="AD" clId="Web-{99FBD33B-248D-C598-5A20-B7560D2135AD}" dt="2020-12-01T14:47:48.387" v="15"/>
          <ac:spMkLst>
            <pc:docMk/>
            <pc:sldMk cId="703728975" sldId="266"/>
            <ac:spMk id="4" creationId="{3A860E29-0E19-4398-ACAB-27AA67BDF441}"/>
          </ac:spMkLst>
        </pc:spChg>
      </pc:sldChg>
    </pc:docChg>
  </pc:docChgLst>
  <pc:docChgLst>
    <pc:chgData name="Drzymalla, Emily" userId="S::edrzyma@emory.edu::4f0ff0e2-ca9a-485c-968c-e4b3b7cb0ec6" providerId="AD" clId="Web-{6DBC4BB3-D21F-3BD9-DB3D-0721B1AB9B98}"/>
    <pc:docChg chg="modSld sldOrd">
      <pc:chgData name="Drzymalla, Emily" userId="S::edrzyma@emory.edu::4f0ff0e2-ca9a-485c-968c-e4b3b7cb0ec6" providerId="AD" clId="Web-{6DBC4BB3-D21F-3BD9-DB3D-0721B1AB9B98}" dt="2020-12-01T12:34:50.701" v="4"/>
      <pc:docMkLst>
        <pc:docMk/>
      </pc:docMkLst>
      <pc:sldChg chg="ord">
        <pc:chgData name="Drzymalla, Emily" userId="S::edrzyma@emory.edu::4f0ff0e2-ca9a-485c-968c-e4b3b7cb0ec6" providerId="AD" clId="Web-{6DBC4BB3-D21F-3BD9-DB3D-0721B1AB9B98}" dt="2020-12-01T12:34:50.701" v="4"/>
        <pc:sldMkLst>
          <pc:docMk/>
          <pc:sldMk cId="2496882219" sldId="258"/>
        </pc:sldMkLst>
      </pc:sldChg>
      <pc:sldChg chg="addSp modSp">
        <pc:chgData name="Drzymalla, Emily" userId="S::edrzyma@emory.edu::4f0ff0e2-ca9a-485c-968c-e4b3b7cb0ec6" providerId="AD" clId="Web-{6DBC4BB3-D21F-3BD9-DB3D-0721B1AB9B98}" dt="2020-12-01T12:34:38.779" v="3" actId="1076"/>
        <pc:sldMkLst>
          <pc:docMk/>
          <pc:sldMk cId="703728975" sldId="266"/>
        </pc:sldMkLst>
        <pc:spChg chg="mod">
          <ac:chgData name="Drzymalla, Emily" userId="S::edrzyma@emory.edu::4f0ff0e2-ca9a-485c-968c-e4b3b7cb0ec6" providerId="AD" clId="Web-{6DBC4BB3-D21F-3BD9-DB3D-0721B1AB9B98}" dt="2020-12-01T12:34:33.388" v="2" actId="1076"/>
          <ac:spMkLst>
            <pc:docMk/>
            <pc:sldMk cId="703728975" sldId="266"/>
            <ac:spMk id="3" creationId="{B7F4C4D3-BA0A-41B8-A7E3-AD209C729045}"/>
          </ac:spMkLst>
        </pc:spChg>
        <pc:spChg chg="add mod">
          <ac:chgData name="Drzymalla, Emily" userId="S::edrzyma@emory.edu::4f0ff0e2-ca9a-485c-968c-e4b3b7cb0ec6" providerId="AD" clId="Web-{6DBC4BB3-D21F-3BD9-DB3D-0721B1AB9B98}" dt="2020-12-01T12:34:38.779" v="3" actId="1076"/>
          <ac:spMkLst>
            <pc:docMk/>
            <pc:sldMk cId="703728975" sldId="266"/>
            <ac:spMk id="4" creationId="{3A860E29-0E19-4398-ACAB-27AA67BDF441}"/>
          </ac:spMkLst>
        </pc:spChg>
      </pc:sldChg>
    </pc:docChg>
  </pc:docChgLst>
  <pc:docChgLst>
    <pc:chgData name="Drzymalla, Emily" userId="S::edrzyma@emory.edu::4f0ff0e2-ca9a-485c-968c-e4b3b7cb0ec6" providerId="AD" clId="Web-{9AE9A37D-8AE1-4E5F-6CEB-39D30AB33487}"/>
    <pc:docChg chg="modSld sldOrd">
      <pc:chgData name="Drzymalla, Emily" userId="S::edrzyma@emory.edu::4f0ff0e2-ca9a-485c-968c-e4b3b7cb0ec6" providerId="AD" clId="Web-{9AE9A37D-8AE1-4E5F-6CEB-39D30AB33487}" dt="2020-12-01T12:33:46.829" v="20" actId="1076"/>
      <pc:docMkLst>
        <pc:docMk/>
      </pc:docMkLst>
      <pc:sldChg chg="modSp ord">
        <pc:chgData name="Drzymalla, Emily" userId="S::edrzyma@emory.edu::4f0ff0e2-ca9a-485c-968c-e4b3b7cb0ec6" providerId="AD" clId="Web-{9AE9A37D-8AE1-4E5F-6CEB-39D30AB33487}" dt="2020-12-01T12:33:34.892" v="19" actId="1076"/>
        <pc:sldMkLst>
          <pc:docMk/>
          <pc:sldMk cId="3977045912" sldId="257"/>
        </pc:sldMkLst>
        <pc:spChg chg="mod">
          <ac:chgData name="Drzymalla, Emily" userId="S::edrzyma@emory.edu::4f0ff0e2-ca9a-485c-968c-e4b3b7cb0ec6" providerId="AD" clId="Web-{9AE9A37D-8AE1-4E5F-6CEB-39D30AB33487}" dt="2020-12-01T12:33:34.892" v="19" actId="1076"/>
          <ac:spMkLst>
            <pc:docMk/>
            <pc:sldMk cId="3977045912" sldId="257"/>
            <ac:spMk id="4" creationId="{376F724E-261D-463C-960E-0318C44FBB66}"/>
          </ac:spMkLst>
        </pc:spChg>
      </pc:sldChg>
      <pc:sldChg chg="addSp modSp">
        <pc:chgData name="Drzymalla, Emily" userId="S::edrzyma@emory.edu::4f0ff0e2-ca9a-485c-968c-e4b3b7cb0ec6" providerId="AD" clId="Web-{9AE9A37D-8AE1-4E5F-6CEB-39D30AB33487}" dt="2020-12-01T12:33:46.829" v="20" actId="1076"/>
        <pc:sldMkLst>
          <pc:docMk/>
          <pc:sldMk cId="703728975" sldId="266"/>
        </pc:sldMkLst>
        <pc:spChg chg="add mod">
          <ac:chgData name="Drzymalla, Emily" userId="S::edrzyma@emory.edu::4f0ff0e2-ca9a-485c-968c-e4b3b7cb0ec6" providerId="AD" clId="Web-{9AE9A37D-8AE1-4E5F-6CEB-39D30AB33487}" dt="2020-12-01T12:33:46.829" v="20" actId="1076"/>
          <ac:spMkLst>
            <pc:docMk/>
            <pc:sldMk cId="703728975" sldId="266"/>
            <ac:spMk id="3" creationId="{B7F4C4D3-BA0A-41B8-A7E3-AD209C7290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29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21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6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50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2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2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0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7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09F06-A186-664A-8484-97FD572C7BE1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D0DC-C549-0A46-AA78-1C205C904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57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holding&#10;&#10;Description automatically generated">
            <a:extLst>
              <a:ext uri="{FF2B5EF4-FFF2-40B4-BE49-F238E27FC236}">
                <a16:creationId xmlns:a16="http://schemas.microsoft.com/office/drawing/2014/main" id="{D1C92715-8D80-437F-AD98-CBA3D69A9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8100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6024B-D22D-2344-A2F1-81ACC542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56" y="552519"/>
            <a:ext cx="11350487" cy="23876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 dirty="0">
                <a:effectLst>
                  <a:glow rad="63500">
                    <a:schemeClr val="bg1">
                      <a:alpha val="72000"/>
                    </a:schemeClr>
                  </a:glow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cs typeface="Calibri Light"/>
              </a:rPr>
              <a:t>Comparing Annual Growth in Pulmonary Function in Children treated with Inhaled Anti-inflammatory Drugs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40B2-0D6B-2043-90A0-243D1B65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ffectLst>
                  <a:glow rad="50800">
                    <a:schemeClr val="bg1">
                      <a:alpha val="91000"/>
                    </a:schemeClr>
                  </a:glow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cs typeface="Calibri" panose="020F0502020204030204"/>
              </a:rPr>
              <a:t>Holin Chen, Kushagra </a:t>
            </a:r>
            <a:r>
              <a:rPr lang="en-US" b="0" i="0" dirty="0">
                <a:effectLst>
                  <a:glow rad="50800">
                    <a:schemeClr val="bg1">
                      <a:alpha val="91000"/>
                    </a:schemeClr>
                  </a:glow>
                </a:effectLst>
                <a:latin typeface="Segoe UI" panose="020B0502040204020203" pitchFamily="34" charset="0"/>
              </a:rPr>
              <a:t>Vashist, Emily Drzymalla, Bradley Frueh</a:t>
            </a:r>
            <a:endParaRPr lang="en-US" dirty="0">
              <a:effectLst>
                <a:glow rad="50800">
                  <a:schemeClr val="bg1">
                    <a:alpha val="91000"/>
                  </a:schemeClr>
                </a:glow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343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sz="3200" dirty="0"/>
              <a:t>Model Comparisons:</a:t>
            </a:r>
            <a:br>
              <a:rPr lang="en-US" dirty="0"/>
            </a:br>
            <a:r>
              <a:rPr lang="en-US" sz="2400" dirty="0"/>
              <a:t>Model B VS Model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69C32-2712-4F03-A6E3-46A01834F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190" y="1326321"/>
                <a:ext cx="10353762" cy="51733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Model B: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FEV1</a:t>
                </a:r>
                <a:r>
                  <a:rPr lang="en-US" dirty="0"/>
                  <a:t> regressed on level-1 predictor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monthly visits</a:t>
                </a:r>
              </a:p>
              <a:p>
                <a:pPr marL="0" indent="0">
                  <a:buNone/>
                </a:pPr>
                <a:r>
                  <a:rPr lang="en-US" dirty="0"/>
                  <a:t>Model C: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FEV1</a:t>
                </a:r>
                <a:r>
                  <a:rPr lang="en-US" dirty="0"/>
                  <a:t> regressed on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monthly visits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treatment group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Deviance Testing: </a:t>
                </a:r>
              </a:p>
              <a:p>
                <a:pPr marL="0" indent="0">
                  <a:buNone/>
                </a:pPr>
                <a:r>
                  <a:rPr lang="en-US" b="0" i="0" dirty="0">
                    <a:effectLst/>
                  </a:rPr>
                  <a:t>Test Statistic: 4430.8 - 4419 = 11.8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</a:rPr>
                  <a:t>P-value: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  <a:effectLst/>
                  </a:rPr>
                  <a:t>&lt;0.001			</a:t>
                </a:r>
                <a:r>
                  <a:rPr lang="en-US" dirty="0">
                    <a:effectLst/>
                  </a:rPr>
                  <a:t>Model C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  <a:effectLst/>
                  </a:rPr>
                  <a:t>provides a better fit </a:t>
                </a:r>
                <a:r>
                  <a:rPr lang="en-US" dirty="0">
                    <a:effectLst/>
                  </a:rPr>
                  <a:t>than Model B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90000"/>
                    </a:schemeClr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ffectLst/>
                  </a:rPr>
                  <a:t>Pseudo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: </a:t>
                </a:r>
                <a:r>
                  <a:rPr lang="en-US" dirty="0"/>
                  <a:t>0.893 </a:t>
                </a:r>
                <a:r>
                  <a:rPr lang="en-US" dirty="0">
                    <a:effectLst/>
                  </a:rPr>
                  <a:t>	</a:t>
                </a:r>
                <a:r>
                  <a:rPr lang="en-US" sz="1600" dirty="0">
                    <a:effectLst/>
                  </a:rPr>
                  <a:t>Model C explains the same amount of within person variation as Model B</a:t>
                </a:r>
                <a:endParaRPr lang="en-US" sz="160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: </a:t>
                </a:r>
                <a:r>
                  <a:rPr lang="en-US" dirty="0"/>
                  <a:t>0.456	</a:t>
                </a:r>
                <a:r>
                  <a:rPr lang="en-US" sz="1600" dirty="0"/>
                  <a:t>A very slight increase in the total explained variation in the outcome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69C32-2712-4F03-A6E3-46A01834F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190" y="1326321"/>
                <a:ext cx="10353762" cy="5173333"/>
              </a:xfrm>
              <a:blipFill>
                <a:blip r:embed="rId2"/>
                <a:stretch>
                  <a:fillRect l="-707" t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45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sz="3200" dirty="0"/>
              <a:t>Model Comparisons:</a:t>
            </a:r>
            <a:br>
              <a:rPr lang="en-US" dirty="0"/>
            </a:br>
            <a:r>
              <a:rPr lang="en-US" sz="2400" dirty="0"/>
              <a:t>Model C VS Model 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9C32-2712-4F03-A6E3-46A01834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6321"/>
            <a:ext cx="11023600" cy="5173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C: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FEV1</a:t>
            </a:r>
            <a:r>
              <a:rPr lang="en-US" dirty="0"/>
              <a:t> regressed on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monthly visits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treatment group</a:t>
            </a:r>
          </a:p>
          <a:p>
            <a:pPr marL="0" indent="0">
              <a:buNone/>
            </a:pPr>
            <a:r>
              <a:rPr lang="en-US" dirty="0"/>
              <a:t>Model D: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FEV1</a:t>
            </a:r>
            <a:r>
              <a:rPr lang="en-US" dirty="0"/>
              <a:t> regressed on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monthly visits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treatment group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age at randomization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Deviance Testing: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Test Statistic: 4419.7 - 4415.2 = 4.5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P-value: </a:t>
            </a:r>
            <a:r>
              <a:rPr lang="en-US" b="0" i="0" dirty="0">
                <a:solidFill>
                  <a:schemeClr val="tx2">
                    <a:lumMod val="90000"/>
                  </a:schemeClr>
                </a:solidFill>
                <a:effectLst/>
              </a:rPr>
              <a:t>0.03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		</a:t>
            </a:r>
            <a:r>
              <a:rPr lang="en-US" dirty="0">
                <a:effectLst/>
              </a:rPr>
              <a:t>Model 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DOES NOT </a:t>
            </a:r>
            <a:r>
              <a:rPr lang="en-US" dirty="0">
                <a:effectLst/>
              </a:rPr>
              <a:t>provide a better fit than Model C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			     </a:t>
            </a:r>
            <a:r>
              <a:rPr lang="en-US" dirty="0">
                <a:effectLst/>
              </a:rPr>
              <a:t>Conclusion: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Randomization worked</a:t>
            </a:r>
          </a:p>
        </p:txBody>
      </p:sp>
    </p:spTree>
    <p:extLst>
      <p:ext uri="{BB962C8B-B14F-4D97-AF65-F5344CB8AC3E}">
        <p14:creationId xmlns:p14="http://schemas.microsoft.com/office/powerpoint/2010/main" val="355890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sz="3200" dirty="0"/>
              <a:t>Model Comparisons:</a:t>
            </a:r>
            <a:br>
              <a:rPr lang="en-US" dirty="0"/>
            </a:br>
            <a:r>
              <a:rPr lang="en-US" sz="2400" dirty="0"/>
              <a:t>Model C VS Model 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9C32-2712-4F03-A6E3-46A01834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6321"/>
            <a:ext cx="11023600" cy="5173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C: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FEV1</a:t>
            </a:r>
            <a:r>
              <a:rPr lang="en-US" dirty="0"/>
              <a:t> regressed on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monthly visits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treatment group</a:t>
            </a:r>
          </a:p>
          <a:p>
            <a:pPr marL="0" indent="0">
              <a:buNone/>
            </a:pPr>
            <a:r>
              <a:rPr lang="en-US" dirty="0"/>
              <a:t>Model E: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FEV1</a:t>
            </a:r>
            <a:r>
              <a:rPr lang="en-US" dirty="0"/>
              <a:t> regressed on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monthly visits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treatment group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gender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Deviance Testing: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Test Statistic: 4419.7 - 4418.5 = </a:t>
            </a:r>
            <a:r>
              <a:rPr lang="en-US" dirty="0">
                <a:effectLst/>
              </a:rPr>
              <a:t>1.2</a:t>
            </a:r>
            <a:endParaRPr lang="en-US" b="0" i="0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P-value: </a:t>
            </a:r>
            <a:r>
              <a:rPr lang="en-US" b="0" i="0" dirty="0">
                <a:solidFill>
                  <a:schemeClr val="tx2">
                    <a:lumMod val="90000"/>
                  </a:schemeClr>
                </a:solidFill>
                <a:effectLst/>
              </a:rPr>
              <a:t>0.27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		</a:t>
            </a:r>
            <a:r>
              <a:rPr lang="en-US" dirty="0">
                <a:effectLst/>
              </a:rPr>
              <a:t>Model E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DOES NOT </a:t>
            </a:r>
            <a:r>
              <a:rPr lang="en-US" dirty="0">
                <a:effectLst/>
              </a:rPr>
              <a:t>provide a better fit than Model C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			     </a:t>
            </a:r>
            <a:r>
              <a:rPr lang="en-US" dirty="0">
                <a:effectLst/>
              </a:rPr>
              <a:t>Conclusion: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ffectLst/>
              </a:rPr>
              <a:t>Randomization worked</a:t>
            </a:r>
          </a:p>
        </p:txBody>
      </p:sp>
    </p:spTree>
    <p:extLst>
      <p:ext uri="{BB962C8B-B14F-4D97-AF65-F5344CB8AC3E}">
        <p14:creationId xmlns:p14="http://schemas.microsoft.com/office/powerpoint/2010/main" val="78258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53086"/>
            <a:ext cx="10353761" cy="1326321"/>
          </a:xfrm>
        </p:spPr>
        <p:txBody>
          <a:bodyPr/>
          <a:lstStyle/>
          <a:p>
            <a:r>
              <a:rPr lang="en-US" dirty="0"/>
              <a:t>Error Covariance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9C32-2712-4F03-A6E3-46A01834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786450"/>
            <a:ext cx="10711543" cy="3646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Model C</a:t>
            </a:r>
            <a:r>
              <a:rPr lang="en-US" dirty="0"/>
              <a:t>, we compared common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error convariance structures</a:t>
            </a:r>
            <a:r>
              <a:rPr lang="en-US" dirty="0"/>
              <a:t> used in longitudinal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structure that best fit the data based on goodness-of-fit statistics was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Heterogeneous Autogressive (ARH)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To provide additional evidence that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ARH</a:t>
            </a:r>
            <a:r>
              <a:rPr lang="en-US" dirty="0"/>
              <a:t> was the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optimal error structure</a:t>
            </a:r>
            <a:r>
              <a:rPr lang="en-US" dirty="0"/>
              <a:t>, we ran a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correlation matrix</a:t>
            </a:r>
            <a:r>
              <a:rPr lang="en-US" dirty="0"/>
              <a:t> on measurement occassions. Correlations between time points grew weaker the further apart they were, providing evidence of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band symmetry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31409-5F6E-4208-B80C-BDF85D4A7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t="1916" r="426" b="3175"/>
          <a:stretch/>
        </p:blipFill>
        <p:spPr>
          <a:xfrm>
            <a:off x="1526061" y="988541"/>
            <a:ext cx="8637374" cy="1464277"/>
          </a:xfrm>
          <a:prstGeom prst="rect">
            <a:avLst/>
          </a:prstGeom>
          <a:ln w="28575">
            <a:solidFill>
              <a:schemeClr val="tx2">
                <a:lumMod val="9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27F274-FE71-47FF-8122-3BD60526C67D}"/>
              </a:ext>
            </a:extLst>
          </p:cNvPr>
          <p:cNvSpPr/>
          <p:nvPr/>
        </p:nvSpPr>
        <p:spPr>
          <a:xfrm>
            <a:off x="8529277" y="1306287"/>
            <a:ext cx="814508" cy="1146532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8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A9503-65DF-CA48-A5F8-77DADD98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6" y="137160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Results</a:t>
            </a:r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B62E44F-1751-EF44-8E9C-BB7CA5F1E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7" t="20598" r="5829" b="16359"/>
          <a:stretch/>
        </p:blipFill>
        <p:spPr>
          <a:xfrm>
            <a:off x="3511169" y="317133"/>
            <a:ext cx="8179939" cy="6444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EE8F5-BC67-4FDF-835C-EC73621C402C}"/>
              </a:ext>
            </a:extLst>
          </p:cNvPr>
          <p:cNvSpPr txBox="1"/>
          <p:nvPr/>
        </p:nvSpPr>
        <p:spPr>
          <a:xfrm>
            <a:off x="3507317" y="4233"/>
            <a:ext cx="4097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Table 1: Participant Characteristics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F724E-261D-463C-960E-0318C44FBB66}"/>
              </a:ext>
            </a:extLst>
          </p:cNvPr>
          <p:cNvSpPr txBox="1"/>
          <p:nvPr/>
        </p:nvSpPr>
        <p:spPr>
          <a:xfrm>
            <a:off x="386427" y="188488"/>
            <a:ext cx="2869110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/>
              <a:t>RESULTS</a:t>
            </a:r>
          </a:p>
          <a:p>
            <a:endParaRPr lang="en-US" sz="2400" dirty="0"/>
          </a:p>
          <a:p>
            <a:r>
              <a:rPr lang="en-US" sz="2400" dirty="0"/>
              <a:t>Because of the study design of randomized clinical trial, most characteristic variables(e.g. age at baseline, gender, ethnic) in this table were distributed similarly across the three treatment groups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5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6A24-AE8B-F94E-A9B6-3AC9AF38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4" y="894680"/>
            <a:ext cx="6050726" cy="23572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Available</a:t>
            </a:r>
            <a:r>
              <a:rPr lang="en-US" sz="4000"/>
              <a:t> </a:t>
            </a:r>
            <a:r>
              <a:rPr lang="en-US" sz="4000" dirty="0"/>
              <a:t> FEV1 measurements</a:t>
            </a:r>
          </a:p>
        </p:txBody>
      </p:sp>
      <p:pic>
        <p:nvPicPr>
          <p:cNvPr id="3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934D2636-C99E-49D1-B79F-B32CA4988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7" t="25444" r="53317" b="9207"/>
          <a:stretch/>
        </p:blipFill>
        <p:spPr>
          <a:xfrm>
            <a:off x="7107920" y="202914"/>
            <a:ext cx="3209620" cy="6452172"/>
          </a:xfrm>
          <a:prstGeom prst="rect">
            <a:avLst/>
          </a:prstGeom>
          <a:ln w="88900" cap="sq" cmpd="thickThin">
            <a:solidFill>
              <a:schemeClr val="tx2">
                <a:lumMod val="25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9688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FF020DD-4171-4C67-87BF-F1AEA82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35" y="229902"/>
            <a:ext cx="7788191" cy="6391524"/>
          </a:xfrm>
          <a:prstGeom prst="rect">
            <a:avLst/>
          </a:prstGeom>
          <a:ln w="88900" cap="sq" cmpd="thickThin">
            <a:noFill/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B7F4C4D3-BA0A-41B8-A7E3-AD209C729045}"/>
              </a:ext>
            </a:extLst>
          </p:cNvPr>
          <p:cNvSpPr txBox="1"/>
          <p:nvPr/>
        </p:nvSpPr>
        <p:spPr>
          <a:xfrm>
            <a:off x="122221" y="1026768"/>
            <a:ext cx="3695699" cy="59093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/>
              <a:t>Final Model Results </a:t>
            </a: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Interaction between </a:t>
            </a:r>
            <a:r>
              <a:rPr lang="en-US">
                <a:solidFill>
                  <a:schemeClr val="tx2"/>
                </a:solidFill>
                <a:cs typeface="Calibri"/>
              </a:rPr>
              <a:t>treatment A (budesonide)</a:t>
            </a:r>
            <a:r>
              <a:rPr lang="en-US">
                <a:cs typeface="Calibri"/>
              </a:rPr>
              <a:t> and time is not statistically significant</a:t>
            </a:r>
          </a:p>
          <a:p>
            <a:pPr lvl="1"/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cs typeface="Calibri"/>
              </a:rPr>
              <a:t>Interaction between </a:t>
            </a:r>
            <a:r>
              <a:rPr lang="en-US">
                <a:solidFill>
                  <a:schemeClr val="tx2"/>
                </a:solidFill>
                <a:cs typeface="Calibri"/>
              </a:rPr>
              <a:t>treatment B (nedocromil)</a:t>
            </a:r>
            <a:r>
              <a:rPr lang="en-US">
                <a:cs typeface="Calibri"/>
              </a:rPr>
              <a:t> and time is statistically significant.</a:t>
            </a:r>
          </a:p>
          <a:p>
            <a:pPr lvl="1"/>
            <a:endParaRPr lang="en-US">
              <a:ea typeface="+mn-lt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There is </a:t>
            </a: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no significant difference in the initial status</a:t>
            </a:r>
            <a:r>
              <a:rPr lang="en-US">
                <a:ea typeface="+mn-lt"/>
                <a:cs typeface="+mn-lt"/>
              </a:rPr>
              <a:t> of post FEV1 among treatment A, B and C.</a:t>
            </a: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728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4CAC-F535-44E3-8FC6-F044B226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849" y="2181654"/>
            <a:ext cx="10353761" cy="1326321"/>
          </a:xfrm>
        </p:spPr>
        <p:txBody>
          <a:bodyPr/>
          <a:lstStyle/>
          <a:p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3697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024B-D22D-2344-A2F1-81ACC542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9119" y="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140B2-0D6B-2043-90A0-243D1B65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605" y="1130300"/>
            <a:ext cx="10752787" cy="48005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Asthma is a chronic disease characterized by 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inflammation</a:t>
            </a:r>
            <a:r>
              <a:rPr lang="en-US" sz="2600" dirty="0"/>
              <a:t> of the bronchi resulting in 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reversible obstruction of the airway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Over 7 million children are affected by asthma in the US.</a:t>
            </a:r>
          </a:p>
          <a:p>
            <a:pPr marL="114300" algn="l"/>
            <a:endParaRPr lang="en-US" sz="26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600" dirty="0"/>
              <a:t>To promote airflow and relieve acute (potentially life threatening) symptoms, patients are treated with a combination of 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beta agonists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steriods</a:t>
            </a:r>
            <a:r>
              <a:rPr lang="en-US" sz="2600" dirty="0"/>
              <a:t>, and </a:t>
            </a:r>
            <a:r>
              <a:rPr lang="en-US" sz="2600" dirty="0">
                <a:solidFill>
                  <a:schemeClr val="tx2">
                    <a:lumMod val="90000"/>
                  </a:schemeClr>
                </a:solidFill>
              </a:rPr>
              <a:t>anti-inflammatory drugs</a:t>
            </a:r>
            <a:r>
              <a:rPr lang="en-US" sz="26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DF1A0-45D5-4C98-943D-FDEC5D6E6884}"/>
              </a:ext>
            </a:extLst>
          </p:cNvPr>
          <p:cNvSpPr txBox="1"/>
          <p:nvPr/>
        </p:nvSpPr>
        <p:spPr>
          <a:xfrm>
            <a:off x="2007206" y="5930899"/>
            <a:ext cx="9080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ff-quadraat-web-pro"/>
              </a:rPr>
              <a:t>The Childhood Asthma Management Program Research Group. Long-term effects of budesonide or nedocromil in children with asthma. N Engl J Med 2000;343:1054-1063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461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4323-2F35-47AD-8244-082B10E8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960" y="0"/>
            <a:ext cx="10353761" cy="1326321"/>
          </a:xfrm>
        </p:spPr>
        <p:txBody>
          <a:bodyPr/>
          <a:lstStyle/>
          <a:p>
            <a:r>
              <a:rPr lang="en-US" dirty="0"/>
              <a:t>The CAMP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E5A2-69C9-46A8-AAFD-E3D6CF49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137" y="1022350"/>
            <a:ext cx="9675726" cy="481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/>
              <a:t>The Childhood Asthma Management Program (1995)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A multicenter, masked, placebo-controlled trial of children with mild to moderate asthma</a:t>
            </a:r>
          </a:p>
          <a:p>
            <a:endParaRPr lang="en-US" sz="2100" dirty="0"/>
          </a:p>
          <a:p>
            <a:r>
              <a:rPr lang="en-US" sz="2100" dirty="0"/>
              <a:t>1,041 children between the ages of 5 and 12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 Subjects were randomly assigned to 3 treatment groups</a:t>
            </a:r>
          </a:p>
          <a:p>
            <a:pPr marL="0" indent="0">
              <a:buNone/>
            </a:pPr>
            <a:r>
              <a:rPr lang="en-US" sz="2100" dirty="0"/>
              <a:t>	- 311 assigned </a:t>
            </a:r>
            <a:r>
              <a:rPr lang="en-US" sz="2100" dirty="0">
                <a:solidFill>
                  <a:schemeClr val="tx2">
                    <a:lumMod val="90000"/>
                  </a:schemeClr>
                </a:solidFill>
              </a:rPr>
              <a:t>Budesonide</a:t>
            </a:r>
            <a:r>
              <a:rPr lang="en-US" sz="2100" dirty="0"/>
              <a:t> (corticosteriod)</a:t>
            </a:r>
          </a:p>
          <a:p>
            <a:pPr marL="0" indent="0">
              <a:buNone/>
            </a:pPr>
            <a:r>
              <a:rPr lang="en-US" sz="2100" dirty="0"/>
              <a:t>	- 312 assigned </a:t>
            </a:r>
            <a:r>
              <a:rPr lang="en-US" sz="2100" dirty="0">
                <a:solidFill>
                  <a:schemeClr val="tx2">
                    <a:lumMod val="90000"/>
                  </a:schemeClr>
                </a:solidFill>
              </a:rPr>
              <a:t>Nedocromill</a:t>
            </a:r>
            <a:r>
              <a:rPr lang="en-US" sz="2100" dirty="0"/>
              <a:t> (NSAID)</a:t>
            </a:r>
          </a:p>
          <a:p>
            <a:pPr marL="0" indent="0">
              <a:buNone/>
            </a:pPr>
            <a:r>
              <a:rPr lang="en-US" sz="2100" dirty="0"/>
              <a:t>	- 418 assigned </a:t>
            </a:r>
            <a:r>
              <a:rPr lang="en-US" sz="2100" dirty="0">
                <a:solidFill>
                  <a:schemeClr val="tx2">
                    <a:lumMod val="90000"/>
                  </a:schemeClr>
                </a:solidFill>
              </a:rPr>
              <a:t>Albuterol</a:t>
            </a:r>
            <a:r>
              <a:rPr lang="en-US" sz="2100" dirty="0"/>
              <a:t> as placebo</a:t>
            </a:r>
          </a:p>
        </p:txBody>
      </p:sp>
      <p:pic>
        <p:nvPicPr>
          <p:cNvPr id="7" name="Picture 6" descr="A picture containing person, toothbrush, brushing, food&#10;&#10;Description automatically generated">
            <a:extLst>
              <a:ext uri="{FF2B5EF4-FFF2-40B4-BE49-F238E27FC236}">
                <a16:creationId xmlns:a16="http://schemas.microsoft.com/office/drawing/2014/main" id="{BF1D0ACF-9B0B-48D6-A6B4-644A74894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3"/>
          <a:stretch/>
        </p:blipFill>
        <p:spPr>
          <a:xfrm>
            <a:off x="8809673" y="3085107"/>
            <a:ext cx="2838404" cy="3037397"/>
          </a:xfrm>
          <a:prstGeom prst="rect">
            <a:avLst/>
          </a:prstGeom>
          <a:ln w="50800"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105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4323-2F35-47AD-8244-082B10E8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5040"/>
            <a:ext cx="10353761" cy="1326321"/>
          </a:xfrm>
        </p:spPr>
        <p:txBody>
          <a:bodyPr/>
          <a:lstStyle/>
          <a:p>
            <a:r>
              <a:rPr lang="en-US"/>
              <a:t>Data 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0E5A2-69C9-46A8-AAFD-E3D6CF49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246" y="1567024"/>
            <a:ext cx="6587037" cy="469899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dirty="0"/>
              <a:t>Subjects received assigned treatment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twice daily for four to six years</a:t>
            </a:r>
          </a:p>
          <a:p>
            <a:endParaRPr lang="en-US" sz="2400" dirty="0"/>
          </a:p>
          <a:p>
            <a:r>
              <a:rPr lang="en-US" sz="2400" dirty="0"/>
              <a:t>Approximately once every two months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pulmonary function was tested twice</a:t>
            </a:r>
            <a:r>
              <a:rPr lang="en-US" sz="2400" dirty="0"/>
              <a:t>. Once before and once after </a:t>
            </a:r>
            <a:r>
              <a:rPr lang="en-US" sz="2400"/>
              <a:t>bronchodilation</a:t>
            </a:r>
            <a:r>
              <a:rPr lang="en-US" sz="2400" dirty="0"/>
              <a:t> with assigned therapy.</a:t>
            </a:r>
          </a:p>
          <a:p>
            <a:endParaRPr lang="en-US" sz="2400" dirty="0"/>
          </a:p>
          <a:p>
            <a:r>
              <a:rPr lang="en-US" sz="2400">
                <a:solidFill>
                  <a:schemeClr val="tx2"/>
                </a:solidFill>
              </a:rPr>
              <a:t>Unstructured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unequal measurements</a:t>
            </a:r>
            <a:r>
              <a:rPr lang="en-US" sz="2400">
                <a:solidFill>
                  <a:schemeClr val="tx2">
                    <a:lumMod val="90000"/>
                  </a:schemeClr>
                </a:solidFill>
              </a:rPr>
              <a:t> </a:t>
            </a:r>
            <a:endParaRPr lang="en-US" sz="2400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After six years of followup, daily treatment stopped but follow up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continued for four more years</a:t>
            </a:r>
          </a:p>
        </p:txBody>
      </p:sp>
      <p:pic>
        <p:nvPicPr>
          <p:cNvPr id="9" name="Picture 8" descr="A picture containing person, appliance, person, indoor&#10;&#10;Description automatically generated">
            <a:extLst>
              <a:ext uri="{FF2B5EF4-FFF2-40B4-BE49-F238E27FC236}">
                <a16:creationId xmlns:a16="http://schemas.microsoft.com/office/drawing/2014/main" id="{9DF15945-E518-4748-8B2C-B5DA83ACB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1" t="19455" b="18941"/>
          <a:stretch/>
        </p:blipFill>
        <p:spPr>
          <a:xfrm>
            <a:off x="333717" y="1947954"/>
            <a:ext cx="4712380" cy="3408700"/>
          </a:xfrm>
          <a:prstGeom prst="rect">
            <a:avLst/>
          </a:prstGeom>
          <a:ln w="57150">
            <a:solidFill>
              <a:schemeClr val="bg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02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00AB-FD93-45B0-AADE-23CED7F6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152" y="-230660"/>
            <a:ext cx="10353761" cy="1326321"/>
          </a:xfrm>
        </p:spPr>
        <p:txBody>
          <a:bodyPr/>
          <a:lstStyle/>
          <a:p>
            <a:r>
              <a:rPr lang="en-US" dirty="0">
                <a:cs typeface="Calibri Light"/>
              </a:rPr>
              <a:t>STUDY AIMS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04FF-4187-4813-BE67-6AB04988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186" y="439365"/>
            <a:ext cx="9409670" cy="5763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 a teaching subset of the original CAMP data, we aim to investigate long term differences in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annual rate of growth </a:t>
            </a:r>
            <a:r>
              <a:rPr lang="en-US" dirty="0">
                <a:ea typeface="+mn-lt"/>
                <a:cs typeface="+mn-lt"/>
              </a:rPr>
              <a:t>in pulmonary function as measured by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Forced Expiratory Volume Per Second (FEV1).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Primary Research Question: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Are there differences in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annual rate of growth </a:t>
            </a:r>
            <a:r>
              <a:rPr lang="en-US" dirty="0">
                <a:ea typeface="+mn-lt"/>
                <a:cs typeface="+mn-lt"/>
              </a:rPr>
              <a:t>in pulmonary function between children receiving continuous, long term treatment with corticosteroids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Budesonide</a:t>
            </a:r>
            <a:r>
              <a:rPr lang="en-US" dirty="0">
                <a:ea typeface="+mn-lt"/>
                <a:cs typeface="+mn-lt"/>
              </a:rPr>
              <a:t>), NSAIDs (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Nedocromill</a:t>
            </a:r>
            <a:r>
              <a:rPr lang="en-US" dirty="0">
                <a:ea typeface="+mn-lt"/>
                <a:cs typeface="+mn-lt"/>
              </a:rPr>
              <a:t>), and placebo (</a:t>
            </a:r>
            <a:r>
              <a:rPr lang="en-US" sz="2000" dirty="0">
                <a:solidFill>
                  <a:schemeClr val="tx2">
                    <a:lumMod val="90000"/>
                  </a:schemeClr>
                </a:solidFill>
              </a:rPr>
              <a:t>Albuterol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Secondary Research: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Is the association in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cs typeface="Calibri"/>
              </a:rPr>
              <a:t>annual rate of growth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cs typeface="Calibri"/>
              </a:rPr>
              <a:t>in pulmonary function </a:t>
            </a:r>
            <a:r>
              <a:rPr lang="en-US" dirty="0">
                <a:cs typeface="Calibri"/>
              </a:rPr>
              <a:t> and treatment group confounded by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cs typeface="Calibri"/>
              </a:rPr>
              <a:t>age</a:t>
            </a:r>
            <a:r>
              <a:rPr lang="en-US" dirty="0">
                <a:cs typeface="Calibri"/>
              </a:rPr>
              <a:t> or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cs typeface="Calibri"/>
              </a:rPr>
              <a:t>gender</a:t>
            </a:r>
            <a:r>
              <a:rPr lang="en-US" dirty="0">
                <a:cs typeface="Calibri"/>
              </a:rPr>
              <a:t>? (Did the randomization work?)</a:t>
            </a:r>
          </a:p>
        </p:txBody>
      </p:sp>
    </p:spTree>
    <p:extLst>
      <p:ext uri="{BB962C8B-B14F-4D97-AF65-F5344CB8AC3E}">
        <p14:creationId xmlns:p14="http://schemas.microsoft.com/office/powerpoint/2010/main" val="329677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315" y="-511463"/>
            <a:ext cx="10364412" cy="126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Graphical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9C32-2712-4F03-A6E3-46A01834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957" y="4521465"/>
            <a:ext cx="9001462" cy="19407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Graphical analysis suggested that FEV1 increased linearly over time</a:t>
            </a:r>
          </a:p>
          <a:p>
            <a:r>
              <a:rPr lang="en-US" dirty="0"/>
              <a:t>A large drop in subjects around month 106 (8.3 years)</a:t>
            </a:r>
          </a:p>
          <a:p>
            <a:r>
              <a:rPr lang="en-US" dirty="0"/>
              <a:t>Variation is larger towards the end of study followup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6A46F-1D0B-4089-AC3A-60328080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05" y="848903"/>
            <a:ext cx="3892443" cy="2919332"/>
          </a:xfrm>
          <a:prstGeom prst="rect">
            <a:avLst/>
          </a:prstGeom>
        </p:spPr>
      </p:pic>
      <p:pic>
        <p:nvPicPr>
          <p:cNvPr id="1026" name="Picture 2" descr="The SGPlot Procedure">
            <a:extLst>
              <a:ext uri="{FF2B5EF4-FFF2-40B4-BE49-F238E27FC236}">
                <a16:creationId xmlns:a16="http://schemas.microsoft.com/office/drawing/2014/main" id="{448CF1E8-DD16-4020-A056-DC047197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6" y="848903"/>
            <a:ext cx="3892444" cy="291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CCAB7-8F2B-41AF-945D-13E5FCA05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193" y="848903"/>
            <a:ext cx="3905461" cy="291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0CA52E-02C5-4151-AA0D-BF8BD2A09DE2}"/>
              </a:ext>
            </a:extLst>
          </p:cNvPr>
          <p:cNvSpPr txBox="1">
            <a:spLocks/>
          </p:cNvSpPr>
          <p:nvPr/>
        </p:nvSpPr>
        <p:spPr>
          <a:xfrm>
            <a:off x="-891809" y="3768235"/>
            <a:ext cx="9001462" cy="194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/>
              <a:t>*Time represented by number of monthly visits since randomization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54" y="-70022"/>
            <a:ext cx="10353761" cy="1326321"/>
          </a:xfrm>
        </p:spPr>
        <p:txBody>
          <a:bodyPr/>
          <a:lstStyle/>
          <a:p>
            <a:r>
              <a:rPr lang="en-US" dirty="0"/>
              <a:t>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9C32-2712-4F03-A6E3-46A01834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166" y="1025610"/>
            <a:ext cx="7533380" cy="54740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Outcome: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FEV1 post treatment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Level 1 Predictor: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Monthly visits since randomization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Level 2 Predictor: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Treatment group </a:t>
            </a:r>
          </a:p>
          <a:p>
            <a:pPr marL="0" indent="0">
              <a:buNone/>
            </a:pPr>
            <a:r>
              <a:rPr lang="en-US" sz="2400" dirty="0"/>
              <a:t>A: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Budesonide</a:t>
            </a:r>
          </a:p>
          <a:p>
            <a:pPr marL="0" indent="0">
              <a:buNone/>
            </a:pPr>
            <a:r>
              <a:rPr lang="en-US" sz="2400" dirty="0"/>
              <a:t>B: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Nedocromill</a:t>
            </a:r>
          </a:p>
          <a:p>
            <a:pPr marL="0" indent="0">
              <a:buNone/>
            </a:pPr>
            <a:r>
              <a:rPr lang="en-US" sz="2400" dirty="0"/>
              <a:t>C: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Albuterol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Potential Confounders: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Age at randomization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</a:rPr>
              <a:t>gender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4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sz="3200" dirty="0"/>
              <a:t>Model Comparisons:</a:t>
            </a:r>
            <a:br>
              <a:rPr lang="en-US" dirty="0"/>
            </a:br>
            <a:r>
              <a:rPr lang="en-US" sz="2400" dirty="0"/>
              <a:t>Unconditional 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69C32-2712-4F03-A6E3-46A01834F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190" y="1581432"/>
                <a:ext cx="10353762" cy="4158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Model A: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Intercept only model </a:t>
                </a:r>
                <a:r>
                  <a:rPr lang="en-US" dirty="0"/>
                  <a:t>with FEV1 post treatment as predictor</a:t>
                </a:r>
              </a:p>
              <a:p>
                <a:pPr marL="0" indent="0">
                  <a:buNone/>
                </a:pPr>
                <a:r>
                  <a:rPr lang="en-US" dirty="0"/>
                  <a:t>Level 1 Variation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0.527</a:t>
                </a:r>
              </a:p>
              <a:p>
                <a:pPr marL="0" indent="0">
                  <a:buNone/>
                </a:pPr>
                <a:r>
                  <a:rPr lang="en-US" dirty="0"/>
                  <a:t>Level 2 Variation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0.358</m:t>
                    </m:r>
                  </m:oMath>
                </a14:m>
                <a:endParaRPr lang="en-US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Interclass correlation coefficient: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0.404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average correlation </a:t>
                </a:r>
                <a:r>
                  <a:rPr lang="en-US" dirty="0"/>
                  <a:t>between any two measurement occasions is moderately strong. </a:t>
                </a:r>
              </a:p>
              <a:p>
                <a:pPr marL="0" indent="0">
                  <a:buNone/>
                </a:pPr>
                <a:r>
                  <a:rPr lang="en-US" dirty="0"/>
                  <a:t>A substantial portion of the total variation in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FEV1 measurement</a:t>
                </a:r>
                <a:r>
                  <a:rPr lang="en-US" dirty="0"/>
                  <a:t> is explained by the variation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between individuals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69C32-2712-4F03-A6E3-46A01834F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190" y="1581432"/>
                <a:ext cx="10353762" cy="4158282"/>
              </a:xfrm>
              <a:blipFill>
                <a:blip r:embed="rId2"/>
                <a:stretch>
                  <a:fillRect l="-707" t="-293" b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41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EEE9-FE39-4159-9648-2CB105A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en-US" sz="3200" dirty="0"/>
              <a:t>Model Comparisons:</a:t>
            </a:r>
            <a:br>
              <a:rPr lang="en-US" dirty="0"/>
            </a:br>
            <a:r>
              <a:rPr lang="en-US" sz="2400" dirty="0"/>
              <a:t>Unconditional Means VS Unconditional Growth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69C32-2712-4F03-A6E3-46A01834F8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190" y="1326321"/>
                <a:ext cx="10353762" cy="51733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Model A: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Intercept only model </a:t>
                </a:r>
                <a:r>
                  <a:rPr lang="en-US" dirty="0"/>
                  <a:t>with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FEV1</a:t>
                </a:r>
                <a:r>
                  <a:rPr lang="en-US" dirty="0"/>
                  <a:t> post treatment as predictor</a:t>
                </a:r>
              </a:p>
              <a:p>
                <a:pPr marL="0" indent="0">
                  <a:buNone/>
                </a:pPr>
                <a:r>
                  <a:rPr lang="en-US" dirty="0"/>
                  <a:t>Model B: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FEV1</a:t>
                </a:r>
                <a:r>
                  <a:rPr lang="en-US" dirty="0"/>
                  <a:t> regressed on level-1 predictor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</a:rPr>
                  <a:t>monthly visits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Deviance Testing: </a:t>
                </a:r>
              </a:p>
              <a:p>
                <a:pPr marL="0" indent="0">
                  <a:buNone/>
                </a:pPr>
                <a:r>
                  <a:rPr lang="en-US" b="0" i="0" dirty="0">
                    <a:effectLst/>
                  </a:rPr>
                  <a:t>Test Statistic: 23407.3 - 4430.8 = 18976.5 </a:t>
                </a:r>
              </a:p>
              <a:p>
                <a:pPr marL="0" indent="0">
                  <a:buNone/>
                </a:pPr>
                <a:r>
                  <a:rPr lang="en-US" dirty="0">
                    <a:effectLst/>
                  </a:rPr>
                  <a:t>P-value: </a:t>
                </a:r>
                <a:r>
                  <a:rPr lang="en-US" dirty="0">
                    <a:solidFill>
                      <a:schemeClr val="tx2">
                        <a:lumMod val="90000"/>
                      </a:schemeClr>
                    </a:solidFill>
                    <a:effectLst/>
                  </a:rPr>
                  <a:t>&lt;0.00001		Model B provides a better fit than Model A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>
                      <a:lumMod val="90000"/>
                    </a:schemeClr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ffectLst/>
                  </a:rPr>
                  <a:t>Pseudo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: 0.893	</a:t>
                </a:r>
                <a:r>
                  <a:rPr lang="en-US" sz="1600" dirty="0">
                    <a:solidFill>
                      <a:schemeClr val="tx2">
                        <a:lumMod val="90000"/>
                      </a:schemeClr>
                    </a:solidFill>
                    <a:effectLst/>
                  </a:rPr>
                  <a:t>89.3%</a:t>
                </a:r>
                <a:r>
                  <a:rPr lang="en-US" sz="1600" dirty="0">
                    <a:effectLst/>
                  </a:rPr>
                  <a:t> of the within person variation in FEV1 is associated with linear time</a:t>
                </a:r>
                <a:endParaRPr lang="en-US" sz="1600" dirty="0"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</a:rPr>
                  <a:t>: </a:t>
                </a:r>
                <a:r>
                  <a:rPr lang="en-US" dirty="0"/>
                  <a:t>0.455	</a:t>
                </a:r>
                <a:r>
                  <a:rPr lang="en-US" sz="1600" dirty="0">
                    <a:solidFill>
                      <a:schemeClr val="tx2">
                        <a:lumMod val="90000"/>
                      </a:schemeClr>
                    </a:solidFill>
                  </a:rPr>
                  <a:t>45.5% </a:t>
                </a:r>
                <a:r>
                  <a:rPr lang="en-US" sz="1600" dirty="0"/>
                  <a:t>of the total variation in FEV1 is associated with linear time</a:t>
                </a:r>
                <a:endParaRPr lang="en-US" dirty="0">
                  <a:solidFill>
                    <a:schemeClr val="tx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69C32-2712-4F03-A6E3-46A01834F8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190" y="1326321"/>
                <a:ext cx="10353762" cy="5173333"/>
              </a:xfrm>
              <a:blipFill>
                <a:blip r:embed="rId2"/>
                <a:stretch>
                  <a:fillRect l="-707" t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25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977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Arial,Sans-Serif</vt:lpstr>
      <vt:lpstr>ff-quadraat-web-pro</vt:lpstr>
      <vt:lpstr>Arial</vt:lpstr>
      <vt:lpstr>Bookman Old Style</vt:lpstr>
      <vt:lpstr>Calibri</vt:lpstr>
      <vt:lpstr>Cambria Math</vt:lpstr>
      <vt:lpstr>Rockwell</vt:lpstr>
      <vt:lpstr>Segoe UI</vt:lpstr>
      <vt:lpstr>Damask</vt:lpstr>
      <vt:lpstr>Comparing Annual Growth in Pulmonary Function in Children treated with Inhaled Anti-inflammatory Drugs</vt:lpstr>
      <vt:lpstr>Background</vt:lpstr>
      <vt:lpstr>The CAMP Trial</vt:lpstr>
      <vt:lpstr>Data Collection</vt:lpstr>
      <vt:lpstr>STUDY AIMS</vt:lpstr>
      <vt:lpstr>Graphical Analysis</vt:lpstr>
      <vt:lpstr>Variables of Interest</vt:lpstr>
      <vt:lpstr>Model Comparisons: Unconditional Means</vt:lpstr>
      <vt:lpstr>Model Comparisons: Unconditional Means VS Unconditional Growth</vt:lpstr>
      <vt:lpstr>Model Comparisons: Model B VS Model C</vt:lpstr>
      <vt:lpstr>Model Comparisons: Model C VS Model D</vt:lpstr>
      <vt:lpstr>Model Comparisons: Model C VS Model E</vt:lpstr>
      <vt:lpstr>Error Covariance StructureS</vt:lpstr>
      <vt:lpstr>Results</vt:lpstr>
      <vt:lpstr>Available  FEV1 measurements</vt:lpstr>
      <vt:lpstr>PowerPoint Presentation</vt:lpstr>
      <vt:lpstr>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Annual Growth in Pulmonary Function in Children treated with Inhaled Anti-inflammatory Drugs</dc:title>
  <dc:creator>Brad Frueh</dc:creator>
  <cp:lastModifiedBy>Chen, Holin</cp:lastModifiedBy>
  <cp:revision>58</cp:revision>
  <dcterms:created xsi:type="dcterms:W3CDTF">2020-12-01T07:40:20Z</dcterms:created>
  <dcterms:modified xsi:type="dcterms:W3CDTF">2020-12-01T15:32:00Z</dcterms:modified>
</cp:coreProperties>
</file>