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1718F-3B0F-46BD-8654-779DE769D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A713DE-0EAB-4343-9A8D-26A15E657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A4508-E865-4AD6-9CE8-AB7422E1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B27C-ADC0-4E66-A630-2D4A9836E07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83444-B5FC-4319-8EB0-AD85DD33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9AC3A-8AD3-4537-BB2F-B568046A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4AE3-AD38-493A-A059-1F083948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6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9F66D-4AC9-43B0-93F8-C9E9A2AD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5DAEA-5AD7-4569-876A-B2F6572A1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3085E-B97F-470D-8389-95573858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B27C-ADC0-4E66-A630-2D4A9836E07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3E4C0-9714-4575-955C-03FCC70C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6D5D0-D466-4F3B-B05D-B49A1C88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4AE3-AD38-493A-A059-1F083948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5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0DB74A-3F8F-4451-8F0A-1E01DC163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B6350-0B4A-4581-AE9D-FA1445E81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9490F-55D6-4B75-BA7E-F311113E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B27C-ADC0-4E66-A630-2D4A9836E07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CE434-5C94-4D4A-B40B-6FFE509C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8BD48-5EAC-47A0-87B5-7CEC3D12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4AE3-AD38-493A-A059-1F083948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84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D6470-8CED-4ACC-90C3-0D1C7F6D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E826D-7925-45DB-85BE-1B99B4B6C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47D7F-6D68-4B19-80B4-754DB1FD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B27C-ADC0-4E66-A630-2D4A9836E07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C7A88-D1EB-488E-B7A6-E07681E6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A1C647-4AB3-4E92-984C-63D55B13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4AE3-AD38-493A-A059-1F083948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2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6406D-6703-4165-89A3-65379535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834442-7E63-43CC-AF9A-22B99D5C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D15B8-37AE-4214-B71B-F0F3BBD6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B27C-ADC0-4E66-A630-2D4A9836E07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C27A9-84E9-4CA7-BE7F-BAB8B870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87CDD-9F93-4588-BE56-0A63AFAF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4AE3-AD38-493A-A059-1F083948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7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F1752-E770-4920-8D73-2DFD1CFD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018B3-5A44-467B-A0F4-0E42FEBA0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A28BC0-6D6C-42F8-85FE-05634E64F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A3979A-D620-450D-9F2C-EDB665B4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B27C-ADC0-4E66-A630-2D4A9836E07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6CB993-A237-462F-8CC1-6F9C2EF5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F26FF1-0DE1-4AC3-9E9D-3B7ECB03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4AE3-AD38-493A-A059-1F083948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43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49869-F4DC-4052-9A4F-4B5584C7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207C9-4411-45B6-8036-86CCEE11B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0DB3ED-E81C-4D47-AA13-D87E96E3F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EFFAAC-8BF6-488F-9A86-A25A5919C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D2C54F-FF4D-43BF-A46D-5A74D48A6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FF1B1B-AA48-4077-A089-5E0C3FBD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B27C-ADC0-4E66-A630-2D4A9836E07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478C53-0457-46D1-989D-55657339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9F968A-EB9D-4A8D-99E6-12FEE0BC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4AE3-AD38-493A-A059-1F083948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41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A25C1-E5F7-4CEE-9775-7628F3F4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2950CE-C02F-4885-B7DD-20F0AD86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B27C-ADC0-4E66-A630-2D4A9836E07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76D4DF-B7E7-45E1-8AF7-DF47B3B7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A6244B-2194-4D43-892D-502FCE76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4AE3-AD38-493A-A059-1F083948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9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688051-0390-4341-AF01-E8A5D4BE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B27C-ADC0-4E66-A630-2D4A9836E07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94B90-5976-4CB6-AB55-5F5C576F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3C277A-38FE-4E2B-95BD-0F19E779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4AE3-AD38-493A-A059-1F083948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F009C-D8A0-48C0-9FF7-12F6B6F4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5852F-4611-482B-AE7E-DD65B412C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47E8B5-3219-473A-B21F-8FDDFB75C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13D8D-AC09-4AEB-8E1C-DE866A97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B27C-ADC0-4E66-A630-2D4A9836E07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AEAA3F-E3C4-4398-8A32-5EE8CCA5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6189E-5E0F-476E-B4D0-EE1C7BEE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4AE3-AD38-493A-A059-1F083948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96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37979-60F2-4E1B-B933-A75534C9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C38B7B-BF60-4427-834F-A72D14B34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672BAA-5694-438A-9326-1F8BA8C5C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ACFCBC-AFF9-4C90-A74F-A5F79BFE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B27C-ADC0-4E66-A630-2D4A9836E07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DEF74E-4F7F-47F5-B93E-212CB090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D3B30D-4638-49FE-AE60-EA0E2D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4AE3-AD38-493A-A059-1F083948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4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4C8410-34C4-4703-94FD-C7741629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B21C5-73DE-43BC-AD61-EF7AC994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47771-84B4-4465-80D5-1B79EC45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3B27C-ADC0-4E66-A630-2D4A9836E07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CE569-9CBA-4068-8279-8CD3B44C9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A7FF4-DDF1-4077-B5CC-78A728766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64AE3-AD38-493A-A059-1F0839482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36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737475-3479-4A2D-9257-78D47600F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49" y="310234"/>
            <a:ext cx="7334627" cy="351808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94E2F42-052C-4755-A1D3-67A3FFAC03E5}"/>
              </a:ext>
            </a:extLst>
          </p:cNvPr>
          <p:cNvSpPr/>
          <p:nvPr/>
        </p:nvSpPr>
        <p:spPr>
          <a:xfrm>
            <a:off x="4271588" y="3680381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Time index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0FE31C-A3B9-49A4-B1CD-0606D2CCC856}"/>
              </a:ext>
            </a:extLst>
          </p:cNvPr>
          <p:cNvSpPr/>
          <p:nvPr/>
        </p:nvSpPr>
        <p:spPr>
          <a:xfrm>
            <a:off x="504702" y="1391783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fMRI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BFFFDAE-DF74-4C44-B1FF-E489EBA2A491}"/>
              </a:ext>
            </a:extLst>
          </p:cNvPr>
          <p:cNvGrpSpPr/>
          <p:nvPr/>
        </p:nvGrpSpPr>
        <p:grpSpPr>
          <a:xfrm>
            <a:off x="1324099" y="362197"/>
            <a:ext cx="1261884" cy="5159849"/>
            <a:chOff x="1324099" y="362197"/>
            <a:chExt cx="1261884" cy="5159849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C070ABD-7D1D-4CF0-AE7D-C76112F604B6}"/>
                </a:ext>
              </a:extLst>
            </p:cNvPr>
            <p:cNvSpPr/>
            <p:nvPr/>
          </p:nvSpPr>
          <p:spPr>
            <a:xfrm>
              <a:off x="1324099" y="362197"/>
              <a:ext cx="1261884" cy="3466118"/>
            </a:xfrm>
            <a:prstGeom prst="roundRect">
              <a:avLst/>
            </a:prstGeom>
            <a:noFill/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D01C29D-6C61-4F67-928A-B24750E68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7718" y="4581448"/>
              <a:ext cx="934645" cy="940598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032FE7A-4B67-4855-986F-82742CE0EBEC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955041" y="3828315"/>
              <a:ext cx="0" cy="753133"/>
            </a:xfrm>
            <a:prstGeom prst="straightConnector1">
              <a:avLst/>
            </a:prstGeom>
            <a:ln w="698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3D8C354-6FE4-41E3-A6BC-59A975EEC008}"/>
              </a:ext>
            </a:extLst>
          </p:cNvPr>
          <p:cNvGrpSpPr/>
          <p:nvPr/>
        </p:nvGrpSpPr>
        <p:grpSpPr>
          <a:xfrm>
            <a:off x="2461573" y="362197"/>
            <a:ext cx="1261884" cy="5159849"/>
            <a:chOff x="1324099" y="362197"/>
            <a:chExt cx="1261884" cy="5159849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8A6C565-0D8C-456D-ADC6-0EB311B56F9E}"/>
                </a:ext>
              </a:extLst>
            </p:cNvPr>
            <p:cNvSpPr/>
            <p:nvPr/>
          </p:nvSpPr>
          <p:spPr>
            <a:xfrm>
              <a:off x="1324099" y="362197"/>
              <a:ext cx="1261884" cy="3466118"/>
            </a:xfrm>
            <a:prstGeom prst="roundRect">
              <a:avLst/>
            </a:prstGeom>
            <a:noFill/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77B23A8-E88E-44F0-B96F-D5B5A9073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7718" y="4581448"/>
              <a:ext cx="934645" cy="940598"/>
            </a:xfrm>
            <a:prstGeom prst="rect">
              <a:avLst/>
            </a:prstGeom>
          </p:spPr>
        </p:pic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1E99928-5F78-4D03-9B86-673BE1C3398B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1955041" y="3828315"/>
              <a:ext cx="0" cy="753133"/>
            </a:xfrm>
            <a:prstGeom prst="straightConnector1">
              <a:avLst/>
            </a:prstGeom>
            <a:ln w="698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7E489E1-2B07-4542-9A5D-2F9EB5C5616A}"/>
              </a:ext>
            </a:extLst>
          </p:cNvPr>
          <p:cNvGrpSpPr/>
          <p:nvPr/>
        </p:nvGrpSpPr>
        <p:grpSpPr>
          <a:xfrm>
            <a:off x="3599048" y="362197"/>
            <a:ext cx="1261884" cy="5159849"/>
            <a:chOff x="1324099" y="362197"/>
            <a:chExt cx="1261884" cy="5159849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77B5CE-6125-4DFE-9921-DAB7C4FA42E0}"/>
                </a:ext>
              </a:extLst>
            </p:cNvPr>
            <p:cNvSpPr/>
            <p:nvPr/>
          </p:nvSpPr>
          <p:spPr>
            <a:xfrm>
              <a:off x="1324099" y="362197"/>
              <a:ext cx="1261884" cy="3466118"/>
            </a:xfrm>
            <a:prstGeom prst="roundRect">
              <a:avLst/>
            </a:prstGeom>
            <a:noFill/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046A532-73C0-4E2F-960A-E85811AD2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7718" y="4581448"/>
              <a:ext cx="934645" cy="940598"/>
            </a:xfrm>
            <a:prstGeom prst="rect">
              <a:avLst/>
            </a:prstGeom>
          </p:spPr>
        </p:pic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929D2F7-574A-4FC5-9C74-27DB48C3350F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1955041" y="3828315"/>
              <a:ext cx="0" cy="753133"/>
            </a:xfrm>
            <a:prstGeom prst="straightConnector1">
              <a:avLst/>
            </a:prstGeom>
            <a:ln w="698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D070F28-5539-450A-92F2-6E9D31E3244C}"/>
              </a:ext>
            </a:extLst>
          </p:cNvPr>
          <p:cNvGrpSpPr/>
          <p:nvPr/>
        </p:nvGrpSpPr>
        <p:grpSpPr>
          <a:xfrm>
            <a:off x="6855921" y="362197"/>
            <a:ext cx="1261884" cy="5159849"/>
            <a:chOff x="1324099" y="362197"/>
            <a:chExt cx="1261884" cy="5159849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4E84816-C835-4A81-9352-A4F6A981464E}"/>
                </a:ext>
              </a:extLst>
            </p:cNvPr>
            <p:cNvSpPr/>
            <p:nvPr/>
          </p:nvSpPr>
          <p:spPr>
            <a:xfrm>
              <a:off x="1324099" y="362197"/>
              <a:ext cx="1261884" cy="3466118"/>
            </a:xfrm>
            <a:prstGeom prst="roundRect">
              <a:avLst/>
            </a:prstGeom>
            <a:noFill/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72D0B12-B9E7-4EB5-839C-AC9C54B1D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7718" y="4581448"/>
              <a:ext cx="934645" cy="940598"/>
            </a:xfrm>
            <a:prstGeom prst="rect">
              <a:avLst/>
            </a:prstGeom>
          </p:spPr>
        </p:pic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493B7F0-4AE5-4279-8DC1-53A7437922A0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>
              <a:off x="1955041" y="3828315"/>
              <a:ext cx="0" cy="753133"/>
            </a:xfrm>
            <a:prstGeom prst="straightConnector1">
              <a:avLst/>
            </a:prstGeom>
            <a:ln w="698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7438914-2EE1-45FD-B387-A3B1E388D959}"/>
              </a:ext>
            </a:extLst>
          </p:cNvPr>
          <p:cNvSpPr/>
          <p:nvPr/>
        </p:nvSpPr>
        <p:spPr>
          <a:xfrm>
            <a:off x="1098649" y="4429125"/>
            <a:ext cx="7195238" cy="1278731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2ACC8E6-4A36-45FD-989F-9F75FD59D00F}"/>
              </a:ext>
            </a:extLst>
          </p:cNvPr>
          <p:cNvSpPr/>
          <p:nvPr/>
        </p:nvSpPr>
        <p:spPr>
          <a:xfrm>
            <a:off x="1318277" y="5764102"/>
            <a:ext cx="6755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Each person is represented as a sequence of correlation matrices (brain functional networks)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8D29D28-8462-4E41-A5BD-20C8A1383C9E}"/>
              </a:ext>
            </a:extLst>
          </p:cNvPr>
          <p:cNvSpPr/>
          <p:nvPr/>
        </p:nvSpPr>
        <p:spPr>
          <a:xfrm>
            <a:off x="8486094" y="332829"/>
            <a:ext cx="36225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goal is to tell if a person is healthy or not based on his fMRI data </a:t>
            </a:r>
          </a:p>
          <a:p>
            <a:endParaRPr lang="en-US" altLang="zh-CN" dirty="0"/>
          </a:p>
          <a:p>
            <a:r>
              <a:rPr lang="en-US" altLang="zh-CN" dirty="0"/>
              <a:t>(1) perform sequence classification, as shown in the left </a:t>
            </a:r>
          </a:p>
          <a:p>
            <a:endParaRPr lang="en-US" altLang="zh-CN" dirty="0"/>
          </a:p>
          <a:p>
            <a:r>
              <a:rPr lang="en-US" altLang="zh-CN" dirty="0"/>
              <a:t>(2) Graph neural networks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Most GNN’s are confined to static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Meaning that only a single correlation matrix is computed for each subject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28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72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 Zhang</dc:creator>
  <cp:lastModifiedBy>Kai Zhang</cp:lastModifiedBy>
  <cp:revision>4</cp:revision>
  <dcterms:created xsi:type="dcterms:W3CDTF">2020-04-06T23:48:51Z</dcterms:created>
  <dcterms:modified xsi:type="dcterms:W3CDTF">2020-04-07T00:11:07Z</dcterms:modified>
</cp:coreProperties>
</file>