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7" r:id="rId3"/>
    <p:sldId id="257" r:id="rId4"/>
    <p:sldId id="258" r:id="rId5"/>
    <p:sldId id="259" r:id="rId6"/>
    <p:sldId id="269" r:id="rId7"/>
    <p:sldId id="260" r:id="rId8"/>
    <p:sldId id="261" r:id="rId9"/>
    <p:sldId id="262" r:id="rId10"/>
    <p:sldId id="264" r:id="rId11"/>
    <p:sldId id="274" r:id="rId12"/>
    <p:sldId id="265" r:id="rId13"/>
    <p:sldId id="263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FFF6CD-A5B5-442A-B329-99701565F30B}" type="datetimeFigureOut">
              <a:rPr lang="en-US" smtClean="0"/>
              <a:pPr/>
              <a:t>11/21/2008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45EDF-D832-4383-8C4E-CB2B316DA03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FFF6CD-A5B5-442A-B329-99701565F30B}" type="datetimeFigureOut">
              <a:rPr lang="en-US" smtClean="0"/>
              <a:pPr/>
              <a:t>11/21/2008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45EDF-D832-4383-8C4E-CB2B316DA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FFF6CD-A5B5-442A-B329-99701565F30B}" type="datetimeFigureOut">
              <a:rPr lang="en-US" smtClean="0"/>
              <a:pPr/>
              <a:t>11/21/2008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45EDF-D832-4383-8C4E-CB2B316DA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FFF6CD-A5B5-442A-B329-99701565F30B}" type="datetimeFigureOut">
              <a:rPr lang="en-US" smtClean="0"/>
              <a:pPr/>
              <a:t>11/21/2008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45EDF-D832-4383-8C4E-CB2B316DA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FFF6CD-A5B5-442A-B329-99701565F30B}" type="datetimeFigureOut">
              <a:rPr lang="en-US" smtClean="0"/>
              <a:pPr/>
              <a:t>11/21/2008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45EDF-D832-4383-8C4E-CB2B316DA03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FFF6CD-A5B5-442A-B329-99701565F30B}" type="datetimeFigureOut">
              <a:rPr lang="en-US" smtClean="0"/>
              <a:pPr/>
              <a:t>11/21/2008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45EDF-D832-4383-8C4E-CB2B316DA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FFF6CD-A5B5-442A-B329-99701565F30B}" type="datetimeFigureOut">
              <a:rPr lang="en-US" smtClean="0"/>
              <a:pPr/>
              <a:t>11/21/2008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45EDF-D832-4383-8C4E-CB2B316DA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FFF6CD-A5B5-442A-B329-99701565F30B}" type="datetimeFigureOut">
              <a:rPr lang="en-US" smtClean="0"/>
              <a:pPr/>
              <a:t>11/21/2008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45EDF-D832-4383-8C4E-CB2B316DA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FFF6CD-A5B5-442A-B329-99701565F30B}" type="datetimeFigureOut">
              <a:rPr lang="en-US" smtClean="0"/>
              <a:pPr/>
              <a:t>11/21/2008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45EDF-D832-4383-8C4E-CB2B316DA03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FFF6CD-A5B5-442A-B329-99701565F30B}" type="datetimeFigureOut">
              <a:rPr lang="en-US" smtClean="0"/>
              <a:pPr/>
              <a:t>11/21/2008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45EDF-D832-4383-8C4E-CB2B316DA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FFF6CD-A5B5-442A-B329-99701565F30B}" type="datetimeFigureOut">
              <a:rPr lang="en-US" smtClean="0"/>
              <a:pPr/>
              <a:t>11/21/2008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45EDF-D832-4383-8C4E-CB2B316DA03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7FFF6CD-A5B5-442A-B329-99701565F30B}" type="datetimeFigureOut">
              <a:rPr lang="en-US" smtClean="0"/>
              <a:pPr/>
              <a:t>11/21/2008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AE45EDF-D832-4383-8C4E-CB2B316DA03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LINQ to Objects in 60 minutes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Jon Skeet</a:t>
            </a:r>
            <a:br>
              <a:rPr lang="en-GB" dirty="0" smtClean="0"/>
            </a:br>
            <a:r>
              <a:rPr lang="en-GB" dirty="0" err="1" smtClean="0"/>
              <a:t>DeveloperDeveloperDeveloper</a:t>
            </a:r>
            <a:r>
              <a:rPr lang="en-GB" dirty="0" smtClean="0"/>
              <a:t>! Day</a:t>
            </a:r>
            <a:br>
              <a:rPr lang="en-GB" dirty="0" smtClean="0"/>
            </a:br>
            <a:r>
              <a:rPr lang="en-GB" dirty="0" smtClean="0"/>
              <a:t>Reading, November 22</a:t>
            </a:r>
            <a:r>
              <a:rPr lang="en-GB" baseline="30000" dirty="0" smtClean="0"/>
              <a:t>nd</a:t>
            </a:r>
            <a:r>
              <a:rPr lang="en-GB" dirty="0" smtClean="0"/>
              <a:t> 2008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ToLookup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lookup is like a dictionary, but mapping a key to a sequence of elements</a:t>
            </a:r>
          </a:p>
          <a:p>
            <a:r>
              <a:rPr lang="en-GB" dirty="0" smtClean="0"/>
              <a:t>Implement </a:t>
            </a:r>
            <a:r>
              <a:rPr lang="en-GB" dirty="0" err="1" smtClean="0"/>
              <a:t>ILookup</a:t>
            </a:r>
            <a:r>
              <a:rPr lang="en-GB" dirty="0" smtClean="0"/>
              <a:t>&lt;</a:t>
            </a:r>
            <a:r>
              <a:rPr lang="en-GB" dirty="0" err="1" smtClean="0"/>
              <a:t>TKey</a:t>
            </a:r>
            <a:r>
              <a:rPr lang="en-GB" dirty="0" smtClean="0"/>
              <a:t>, </a:t>
            </a:r>
            <a:r>
              <a:rPr lang="en-GB" dirty="0" err="1" smtClean="0"/>
              <a:t>TElement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Also need </a:t>
            </a:r>
            <a:r>
              <a:rPr lang="en-GB" dirty="0" err="1" smtClean="0"/>
              <a:t>IGrouping</a:t>
            </a:r>
            <a:r>
              <a:rPr lang="en-GB" dirty="0" smtClean="0"/>
              <a:t>&lt;</a:t>
            </a:r>
            <a:r>
              <a:rPr lang="en-GB" dirty="0" err="1" smtClean="0"/>
              <a:t>TKey</a:t>
            </a:r>
            <a:r>
              <a:rPr lang="en-GB" dirty="0" smtClean="0"/>
              <a:t>, </a:t>
            </a:r>
            <a:r>
              <a:rPr lang="en-GB" dirty="0" err="1" smtClean="0"/>
              <a:t>TElement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Immediate execution</a:t>
            </a:r>
          </a:p>
          <a:p>
            <a:r>
              <a:rPr lang="en-GB" dirty="0" smtClean="0"/>
              <a:t>Why do it now?</a:t>
            </a:r>
          </a:p>
          <a:p>
            <a:pPr lvl="1"/>
            <a:r>
              <a:rPr lang="en-GB" dirty="0" smtClean="0"/>
              <a:t>Handy for other operators!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Enumerable.Empty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Could just return an empty array</a:t>
            </a:r>
          </a:p>
          <a:p>
            <a:pPr lvl="1"/>
            <a:r>
              <a:rPr lang="en-GB" dirty="0" smtClean="0"/>
              <a:t>Arrays are generally mutable, but an empty one has no elements to mutate</a:t>
            </a:r>
          </a:p>
          <a:p>
            <a:r>
              <a:rPr lang="en-GB" dirty="0" smtClean="0"/>
              <a:t>More fun to do with an </a:t>
            </a:r>
            <a:r>
              <a:rPr lang="en-GB" dirty="0" err="1" smtClean="0"/>
              <a:t>iterator</a:t>
            </a:r>
            <a:r>
              <a:rPr lang="en-GB" dirty="0" smtClean="0"/>
              <a:t> block </a:t>
            </a:r>
            <a:r>
              <a:rPr lang="en-GB" dirty="0" smtClean="0">
                <a:sym typeface="Wingdings" pitchFamily="2" charset="2"/>
              </a:rPr>
              <a:t></a:t>
            </a:r>
          </a:p>
          <a:p>
            <a:r>
              <a:rPr lang="en-GB" dirty="0" smtClean="0">
                <a:sym typeface="Wingdings" pitchFamily="2" charset="2"/>
              </a:rPr>
              <a:t>Again, having this makes life easier in a minute...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GroupJoin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Deferred; streaming in outer sequence, buffered in inner sequence</a:t>
            </a:r>
          </a:p>
          <a:p>
            <a:r>
              <a:rPr lang="en-GB" dirty="0" smtClean="0"/>
              <a:t>Load the whole inner sequence into a lookup, then stream outer sequence, applying projection to pair of (outer key, inner subsequence)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Deferred; streaming in “outer” sequence, buffered on “inner”</a:t>
            </a:r>
          </a:p>
          <a:p>
            <a:r>
              <a:rPr lang="en-GB" dirty="0" smtClean="0"/>
              <a:t>Returns a stream of results of applying a projection to an element of the outer sequence with an element of the </a:t>
            </a:r>
            <a:r>
              <a:rPr lang="en-GB" smtClean="0"/>
              <a:t>inner sequence</a:t>
            </a:r>
            <a:endParaRPr lang="en-GB" dirty="0" smtClean="0"/>
          </a:p>
          <a:p>
            <a:r>
              <a:rPr lang="en-GB" dirty="0" smtClean="0"/>
              <a:t>Trivial to implement using </a:t>
            </a:r>
            <a:r>
              <a:rPr lang="en-GB" dirty="0" err="1" smtClean="0"/>
              <a:t>GroupJoin</a:t>
            </a:r>
            <a:r>
              <a:rPr lang="en-GB" dirty="0" smtClean="0"/>
              <a:t>!</a:t>
            </a:r>
          </a:p>
          <a:p>
            <a:r>
              <a:rPr lang="en-GB" dirty="0" smtClean="0"/>
              <a:t>Big difference in result: </a:t>
            </a:r>
            <a:r>
              <a:rPr lang="en-GB" dirty="0" err="1" smtClean="0"/>
              <a:t>GroupJoin</a:t>
            </a:r>
            <a:r>
              <a:rPr lang="en-GB" dirty="0" smtClean="0"/>
              <a:t> will yield an empty sequence for any key in the outer sequence which doesn’t match anything in the inner sequence. Join yields no values in this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GroupBy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Similar to </a:t>
            </a:r>
            <a:r>
              <a:rPr lang="en-GB" dirty="0" err="1" smtClean="0"/>
              <a:t>ToLookup</a:t>
            </a:r>
            <a:r>
              <a:rPr lang="en-GB" dirty="0" smtClean="0"/>
              <a:t>, but produces a sequence of groups instead of a dictionary</a:t>
            </a:r>
          </a:p>
          <a:p>
            <a:r>
              <a:rPr lang="en-GB" dirty="0" smtClean="0"/>
              <a:t>Deferred, buffered</a:t>
            </a:r>
          </a:p>
          <a:p>
            <a:pPr lvl="1"/>
            <a:r>
              <a:rPr lang="en-GB" dirty="0" smtClean="0"/>
              <a:t>Can’t be streaming as we may see the same key later</a:t>
            </a:r>
          </a:p>
          <a:p>
            <a:pPr lvl="1"/>
            <a:r>
              <a:rPr lang="en-GB" dirty="0" smtClean="0"/>
              <a:t>Origin of the “Push LINQ” project which Marc </a:t>
            </a:r>
            <a:r>
              <a:rPr lang="en-GB" dirty="0" err="1" smtClean="0"/>
              <a:t>Gravell</a:t>
            </a:r>
            <a:r>
              <a:rPr lang="en-GB" dirty="0" smtClean="0"/>
              <a:t> and I have worked on</a:t>
            </a:r>
          </a:p>
          <a:p>
            <a:r>
              <a:rPr lang="en-GB" dirty="0" smtClean="0"/>
              <a:t>Implement overloads used by query expressions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OrderBy</a:t>
            </a:r>
            <a:r>
              <a:rPr lang="en-GB" dirty="0" smtClean="0"/>
              <a:t>/</a:t>
            </a:r>
            <a:r>
              <a:rPr lang="en-GB" dirty="0" err="1" smtClean="0"/>
              <a:t>OrderByDescending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Need </a:t>
            </a:r>
            <a:r>
              <a:rPr lang="en-GB" dirty="0" err="1" smtClean="0"/>
              <a:t>IOrderedEnumerable</a:t>
            </a:r>
            <a:r>
              <a:rPr lang="en-GB" dirty="0" smtClean="0"/>
              <a:t>&lt;</a:t>
            </a:r>
            <a:r>
              <a:rPr lang="en-GB" dirty="0" err="1" smtClean="0"/>
              <a:t>TElement</a:t>
            </a:r>
            <a:r>
              <a:rPr lang="en-GB" dirty="0" smtClean="0"/>
              <a:t>&gt;</a:t>
            </a:r>
          </a:p>
          <a:p>
            <a:pPr lvl="1"/>
            <a:r>
              <a:rPr lang="en-GB" dirty="0" smtClean="0"/>
              <a:t>Just like </a:t>
            </a:r>
            <a:r>
              <a:rPr lang="en-GB" dirty="0" err="1" smtClean="0"/>
              <a:t>IEnumerable</a:t>
            </a:r>
            <a:r>
              <a:rPr lang="en-GB" dirty="0" smtClean="0"/>
              <a:t>&lt;</a:t>
            </a:r>
            <a:r>
              <a:rPr lang="en-GB" dirty="0" err="1" smtClean="0"/>
              <a:t>TElement</a:t>
            </a:r>
            <a:r>
              <a:rPr lang="en-GB" dirty="0" smtClean="0"/>
              <a:t>&gt; but with extra method </a:t>
            </a:r>
            <a:r>
              <a:rPr lang="en-GB" dirty="0" err="1" smtClean="0"/>
              <a:t>CreateOrderedEnumerable</a:t>
            </a:r>
            <a:r>
              <a:rPr lang="en-GB" dirty="0" smtClean="0"/>
              <a:t> for subordinate orderings</a:t>
            </a:r>
          </a:p>
          <a:p>
            <a:r>
              <a:rPr lang="en-GB" dirty="0" smtClean="0"/>
              <a:t>Deferred, buffered</a:t>
            </a:r>
          </a:p>
          <a:p>
            <a:r>
              <a:rPr lang="en-GB" dirty="0" smtClean="0"/>
              <a:t>Ordering is stable</a:t>
            </a:r>
          </a:p>
          <a:p>
            <a:r>
              <a:rPr lang="en-GB" dirty="0" smtClean="0"/>
              <a:t>Don’t actually need to implement </a:t>
            </a:r>
            <a:r>
              <a:rPr lang="en-GB" dirty="0" err="1" smtClean="0"/>
              <a:t>CreateOrderedEnumerable</a:t>
            </a:r>
            <a:r>
              <a:rPr lang="en-GB" dirty="0" smtClean="0"/>
              <a:t> yet – used by </a:t>
            </a:r>
            <a:r>
              <a:rPr lang="en-GB" dirty="0" err="1" smtClean="0"/>
              <a:t>ThenBy</a:t>
            </a:r>
            <a:r>
              <a:rPr lang="en-GB" dirty="0" smtClean="0"/>
              <a:t>/</a:t>
            </a:r>
            <a:r>
              <a:rPr lang="en-GB" dirty="0" err="1" smtClean="0"/>
              <a:t>ThenByDescending</a:t>
            </a:r>
            <a:endParaRPr lang="en-GB" dirty="0" smtClean="0"/>
          </a:p>
          <a:p>
            <a:r>
              <a:rPr lang="en-GB" dirty="0" smtClean="0"/>
              <a:t>Very naive (slow) implementation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ThenBy</a:t>
            </a:r>
            <a:r>
              <a:rPr lang="en-GB" dirty="0" smtClean="0"/>
              <a:t>/</a:t>
            </a:r>
            <a:r>
              <a:rPr lang="en-GB" dirty="0" err="1" smtClean="0"/>
              <a:t>ThenByDescending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Subordinate orderings</a:t>
            </a:r>
          </a:p>
          <a:p>
            <a:r>
              <a:rPr lang="en-GB" dirty="0" smtClean="0"/>
              <a:t>Trivial to implement... but only when </a:t>
            </a:r>
            <a:r>
              <a:rPr lang="en-GB" dirty="0" err="1" smtClean="0"/>
              <a:t>IOrderedEnumerable</a:t>
            </a:r>
            <a:r>
              <a:rPr lang="en-GB" dirty="0" smtClean="0"/>
              <a:t> has been fully implemented</a:t>
            </a:r>
          </a:p>
          <a:p>
            <a:pPr lvl="1"/>
            <a:r>
              <a:rPr lang="en-GB" dirty="0" smtClean="0"/>
              <a:t>Just chain to upstream </a:t>
            </a:r>
            <a:r>
              <a:rPr lang="en-GB" dirty="0" smtClean="0"/>
              <a:t>comparer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SequenceEqual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Deferred, streaming</a:t>
            </a:r>
          </a:p>
          <a:p>
            <a:r>
              <a:rPr lang="en-GB" dirty="0" smtClean="0"/>
              <a:t>Don’t forget to close the </a:t>
            </a:r>
            <a:r>
              <a:rPr lang="en-GB" dirty="0" err="1" smtClean="0"/>
              <a:t>IEnumerators</a:t>
            </a:r>
            <a:r>
              <a:rPr lang="en-GB" dirty="0" smtClean="0"/>
              <a:t>! (</a:t>
            </a:r>
            <a:r>
              <a:rPr lang="en-GB" dirty="0" err="1" smtClean="0"/>
              <a:t>foreach</a:t>
            </a:r>
            <a:r>
              <a:rPr lang="en-GB" dirty="0" smtClean="0"/>
              <a:t> does it automatically for us...)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Once we’ve built this, most other aggregates are easy</a:t>
            </a:r>
          </a:p>
          <a:p>
            <a:r>
              <a:rPr lang="en-GB" dirty="0" smtClean="0"/>
              <a:t>We’ll only do the most comprehensive version</a:t>
            </a:r>
          </a:p>
          <a:p>
            <a:r>
              <a:rPr lang="en-GB" dirty="0" smtClean="0"/>
              <a:t>Immediate, streaming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as an example of using Aggregate if you really want to</a:t>
            </a:r>
          </a:p>
          <a:p>
            <a:r>
              <a:rPr lang="en-GB" dirty="0" smtClean="0"/>
              <a:t>Much easier to read with a simple loop though!</a:t>
            </a:r>
          </a:p>
          <a:p>
            <a:r>
              <a:rPr lang="en-GB" dirty="0" smtClean="0"/>
              <a:t>Real LINQ to Objects optimizes for </a:t>
            </a:r>
            <a:r>
              <a:rPr lang="en-GB" dirty="0" err="1" smtClean="0"/>
              <a:t>ICollection</a:t>
            </a:r>
            <a:r>
              <a:rPr lang="en-GB" dirty="0" smtClean="0"/>
              <a:t>&lt;T&gt; (where the count can be retrieved directly)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Standard “about me” &amp; adverts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(You don’t really want to see this... skip...)</a:t>
            </a:r>
          </a:p>
          <a:p>
            <a:r>
              <a:rPr lang="en-GB" dirty="0" smtClean="0"/>
              <a:t>Buy C# in Depth</a:t>
            </a:r>
          </a:p>
          <a:p>
            <a:r>
              <a:rPr lang="en-GB" dirty="0" smtClean="0"/>
              <a:t>Sites:</a:t>
            </a:r>
          </a:p>
          <a:p>
            <a:pPr lvl="1"/>
            <a:r>
              <a:rPr lang="en-GB" dirty="0" smtClean="0"/>
              <a:t>http://csharpindepth.com</a:t>
            </a:r>
          </a:p>
          <a:p>
            <a:pPr lvl="1"/>
            <a:r>
              <a:rPr lang="en-GB" dirty="0" smtClean="0"/>
              <a:t>http://pobox.com/~skeet</a:t>
            </a:r>
          </a:p>
          <a:p>
            <a:pPr lvl="1"/>
            <a:r>
              <a:rPr lang="en-GB" dirty="0" smtClean="0"/>
              <a:t>http://msmvps.com/jon.skeet</a:t>
            </a:r>
          </a:p>
          <a:p>
            <a:pPr lvl="1"/>
            <a:r>
              <a:rPr lang="en-GB" dirty="0" smtClean="0"/>
              <a:t>http://manning.com/skeet</a:t>
            </a:r>
          </a:p>
          <a:p>
            <a:r>
              <a:rPr lang="en-GB" dirty="0" smtClean="0"/>
              <a:t>No really, please buy my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First/</a:t>
            </a:r>
            <a:r>
              <a:rPr lang="en-GB" dirty="0" err="1" smtClean="0"/>
              <a:t>FirstOrDefault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Could deal with the </a:t>
            </a:r>
            <a:r>
              <a:rPr lang="en-GB" dirty="0" err="1" smtClean="0"/>
              <a:t>iterator</a:t>
            </a:r>
            <a:r>
              <a:rPr lang="en-GB" dirty="0" smtClean="0"/>
              <a:t> directly, given that we only want the first one...</a:t>
            </a:r>
          </a:p>
          <a:p>
            <a:r>
              <a:rPr lang="en-GB" dirty="0" smtClean="0"/>
              <a:t>... but it’s simpler to still use </a:t>
            </a:r>
            <a:r>
              <a:rPr lang="en-GB" dirty="0" err="1" smtClean="0"/>
              <a:t>foreach</a:t>
            </a:r>
            <a:r>
              <a:rPr lang="en-GB" dirty="0" smtClean="0"/>
              <a:t>, and just avoid looping more than once</a:t>
            </a:r>
          </a:p>
          <a:p>
            <a:r>
              <a:rPr lang="en-GB" dirty="0" smtClean="0"/>
              <a:t>The methods only differ when the sequence is empty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 we out of time yet?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not, let’s have a look at...</a:t>
            </a:r>
          </a:p>
          <a:p>
            <a:pPr lvl="1"/>
            <a:r>
              <a:rPr lang="en-GB" dirty="0" err="1" smtClean="0"/>
              <a:t>Concat</a:t>
            </a:r>
            <a:endParaRPr lang="en-GB" dirty="0" smtClean="0"/>
          </a:p>
          <a:p>
            <a:pPr lvl="1"/>
            <a:r>
              <a:rPr lang="en-GB" dirty="0" err="1" smtClean="0"/>
              <a:t>OfType</a:t>
            </a:r>
            <a:endParaRPr lang="en-GB" dirty="0" smtClean="0"/>
          </a:p>
          <a:p>
            <a:pPr lvl="1"/>
            <a:r>
              <a:rPr lang="en-GB" dirty="0" err="1" smtClean="0"/>
              <a:t>ToList</a:t>
            </a:r>
            <a:endParaRPr lang="en-GB" dirty="0" smtClean="0"/>
          </a:p>
          <a:p>
            <a:pPr lvl="1"/>
            <a:r>
              <a:rPr lang="en-GB" dirty="0" smtClean="0"/>
              <a:t>Last</a:t>
            </a:r>
          </a:p>
          <a:p>
            <a:pPr lvl="1"/>
            <a:r>
              <a:rPr lang="en-GB" dirty="0" smtClean="0"/>
              <a:t>Single</a:t>
            </a:r>
          </a:p>
          <a:p>
            <a:pPr lvl="1"/>
            <a:r>
              <a:rPr lang="en-GB" dirty="0" smtClean="0"/>
              <a:t>Take</a:t>
            </a:r>
          </a:p>
          <a:p>
            <a:pPr lvl="1"/>
            <a:r>
              <a:rPr lang="en-GB" dirty="0" smtClean="0"/>
              <a:t>Any</a:t>
            </a:r>
          </a:p>
          <a:p>
            <a:pPr lvl="1"/>
            <a:r>
              <a:rPr lang="en-GB" dirty="0" smtClean="0"/>
              <a:t>Whatever you’re interested in...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Ask now...</a:t>
            </a:r>
          </a:p>
          <a:p>
            <a:r>
              <a:rPr lang="en-GB" dirty="0" smtClean="0"/>
              <a:t>Ask afterwards...</a:t>
            </a:r>
          </a:p>
          <a:p>
            <a:r>
              <a:rPr lang="en-GB" dirty="0" smtClean="0"/>
              <a:t>Or mail me... skeet@pobox.com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reinvent the wheel?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Learn more about C# features</a:t>
            </a:r>
          </a:p>
          <a:p>
            <a:r>
              <a:rPr lang="en-GB" dirty="0" smtClean="0"/>
              <a:t>Learn more LINQ to Objects</a:t>
            </a:r>
          </a:p>
          <a:p>
            <a:r>
              <a:rPr lang="en-GB" dirty="0" smtClean="0"/>
              <a:t>Appreciate LINQ design</a:t>
            </a:r>
          </a:p>
          <a:p>
            <a:r>
              <a:rPr lang="en-GB" dirty="0" smtClean="0"/>
              <a:t>For a full implementation on .NET 2.0, see http://albahari.com/nutshell/linqbridge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much will we achieve?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Depends on questions </a:t>
            </a:r>
            <a:r>
              <a:rPr lang="en-GB" dirty="0" smtClean="0">
                <a:sym typeface="Wingdings" pitchFamily="2" charset="2"/>
              </a:rPr>
              <a:t></a:t>
            </a:r>
          </a:p>
          <a:p>
            <a:r>
              <a:rPr lang="en-GB" dirty="0" smtClean="0">
                <a:sym typeface="Wingdings" pitchFamily="2" charset="2"/>
              </a:rPr>
              <a:t>Should manage all the major operators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But not all overloads</a:t>
            </a:r>
          </a:p>
          <a:p>
            <a:r>
              <a:rPr lang="en-GB" dirty="0" smtClean="0">
                <a:sym typeface="Wingdings" pitchFamily="2" charset="2"/>
              </a:rPr>
              <a:t>Not every aggregate, generator etc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Once you get the hang of them, most are easy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The set operators are easier with </a:t>
            </a:r>
            <a:r>
              <a:rPr lang="en-GB" dirty="0" err="1" smtClean="0">
                <a:sym typeface="Wingdings" pitchFamily="2" charset="2"/>
              </a:rPr>
              <a:t>HashSet</a:t>
            </a:r>
            <a:r>
              <a:rPr lang="en-GB" dirty="0" smtClean="0">
                <a:sym typeface="Wingdings" pitchFamily="2" charset="2"/>
              </a:rPr>
              <a:t> </a:t>
            </a:r>
          </a:p>
          <a:p>
            <a:r>
              <a:rPr lang="en-GB" dirty="0" smtClean="0">
                <a:sym typeface="Wingdings" pitchFamily="2" charset="2"/>
              </a:rPr>
              <a:t>Not production quality code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No error handling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Slow (naive) sorting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95910"/>
          </a:xfrm>
        </p:spPr>
        <p:txBody>
          <a:bodyPr>
            <a:normAutofit/>
          </a:bodyPr>
          <a:lstStyle/>
          <a:p>
            <a:r>
              <a:rPr lang="en-GB" dirty="0" smtClean="0"/>
              <a:t>Review unit tests for operator</a:t>
            </a:r>
          </a:p>
          <a:p>
            <a:r>
              <a:rPr lang="en-GB" dirty="0" smtClean="0"/>
              <a:t>Run unit tests against .NET</a:t>
            </a:r>
          </a:p>
          <a:p>
            <a:pPr lvl="1"/>
            <a:r>
              <a:rPr lang="en-GB" dirty="0" smtClean="0"/>
              <a:t>Green bar (hopefully!)</a:t>
            </a:r>
          </a:p>
          <a:p>
            <a:r>
              <a:rPr lang="en-GB" dirty="0" smtClean="0"/>
              <a:t>Change “using” directive</a:t>
            </a:r>
          </a:p>
          <a:p>
            <a:pPr lvl="1"/>
            <a:r>
              <a:rPr lang="en-GB" dirty="0" smtClean="0"/>
              <a:t>Compilation failure</a:t>
            </a:r>
          </a:p>
          <a:p>
            <a:r>
              <a:rPr lang="en-GB" dirty="0" smtClean="0"/>
              <a:t>Uncomment signature in new code</a:t>
            </a:r>
          </a:p>
          <a:p>
            <a:pPr lvl="1"/>
            <a:r>
              <a:rPr lang="en-GB" dirty="0" smtClean="0"/>
              <a:t>Red bar</a:t>
            </a:r>
          </a:p>
          <a:p>
            <a:r>
              <a:rPr lang="en-GB" dirty="0" smtClean="0"/>
              <a:t>Implement operator</a:t>
            </a:r>
          </a:p>
          <a:p>
            <a:pPr lvl="1"/>
            <a:r>
              <a:rPr lang="en-GB" dirty="0" smtClean="0"/>
              <a:t>Green bar (no time for refactoring!)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the tests easier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extension methods on </a:t>
            </a:r>
            <a:r>
              <a:rPr lang="en-GB" dirty="0" err="1" smtClean="0"/>
              <a:t>IEnumerable</a:t>
            </a:r>
            <a:r>
              <a:rPr lang="en-GB" dirty="0" smtClean="0"/>
              <a:t>&lt;T&gt; in the test project</a:t>
            </a:r>
          </a:p>
          <a:p>
            <a:pPr lvl="1"/>
            <a:r>
              <a:rPr lang="en-GB" dirty="0" smtClean="0"/>
              <a:t>Both called </a:t>
            </a:r>
            <a:r>
              <a:rPr lang="en-GB" dirty="0" err="1" smtClean="0"/>
              <a:t>AssertSequenceEqual</a:t>
            </a:r>
            <a:endParaRPr lang="en-GB" dirty="0" smtClean="0"/>
          </a:p>
          <a:p>
            <a:pPr lvl="1"/>
            <a:r>
              <a:rPr lang="en-GB" dirty="0" smtClean="0"/>
              <a:t>Both call the LINQ to Objects </a:t>
            </a:r>
            <a:r>
              <a:rPr lang="en-GB" dirty="0" err="1" smtClean="0"/>
              <a:t>SequenceEqual</a:t>
            </a:r>
            <a:endParaRPr lang="en-GB" dirty="0" smtClean="0"/>
          </a:p>
          <a:p>
            <a:pPr lvl="1"/>
            <a:r>
              <a:rPr lang="en-GB" dirty="0" smtClean="0"/>
              <a:t>One has a </a:t>
            </a:r>
            <a:r>
              <a:rPr lang="en-GB" dirty="0" err="1" smtClean="0"/>
              <a:t>params</a:t>
            </a:r>
            <a:r>
              <a:rPr lang="en-GB" dirty="0" smtClean="0"/>
              <a:t> array for simpler testing</a:t>
            </a:r>
          </a:p>
          <a:p>
            <a:pPr lvl="1"/>
            <a:r>
              <a:rPr lang="en-GB" dirty="0" smtClean="0"/>
              <a:t>Possibly an abuse of extension methods, but most compact form (important for presentations) without inheritance/repetition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Simple projection</a:t>
            </a:r>
          </a:p>
          <a:p>
            <a:r>
              <a:rPr lang="en-GB" dirty="0" err="1" smtClean="0"/>
              <a:t>Iterator</a:t>
            </a:r>
            <a:r>
              <a:rPr lang="en-GB" dirty="0" smtClean="0"/>
              <a:t> blocks rock</a:t>
            </a:r>
          </a:p>
          <a:p>
            <a:r>
              <a:rPr lang="en-GB" dirty="0" smtClean="0"/>
              <a:t>Deferred, streaming</a:t>
            </a:r>
          </a:p>
          <a:p>
            <a:r>
              <a:rPr lang="en-GB" dirty="0" smtClean="0"/>
              <a:t>Only case where we’ll do error handling</a:t>
            </a:r>
          </a:p>
          <a:p>
            <a:pPr lvl="1"/>
            <a:r>
              <a:rPr lang="en-GB" dirty="0" smtClean="0"/>
              <a:t>Deferred execution hurts us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Simple filtering</a:t>
            </a:r>
          </a:p>
          <a:p>
            <a:r>
              <a:rPr lang="en-GB" dirty="0" smtClean="0"/>
              <a:t>Deferred, streaming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SelectMany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Used in multiple “from” clauses in query expressions</a:t>
            </a:r>
          </a:p>
          <a:p>
            <a:r>
              <a:rPr lang="en-GB" dirty="0" smtClean="0"/>
              <a:t>Given a single element of original sequence, produce a new sequence</a:t>
            </a:r>
          </a:p>
          <a:p>
            <a:r>
              <a:rPr lang="en-GB" dirty="0" smtClean="0"/>
              <a:t>Result of </a:t>
            </a:r>
            <a:r>
              <a:rPr lang="en-GB" dirty="0" err="1" smtClean="0"/>
              <a:t>SelectMany</a:t>
            </a:r>
            <a:r>
              <a:rPr lang="en-GB" dirty="0" smtClean="0"/>
              <a:t> is the “flattened” sequence</a:t>
            </a:r>
          </a:p>
          <a:p>
            <a:r>
              <a:rPr lang="en-GB" dirty="0" smtClean="0"/>
              <a:t>Deferred, streaming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3018</TotalTime>
  <Words>768</Words>
  <Application>Microsoft Office PowerPoint</Application>
  <PresentationFormat>On-screen Show (4:3)</PresentationFormat>
  <Paragraphs>122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LINQ to Objects in 60 minutes</vt:lpstr>
      <vt:lpstr>Standard “about me” &amp; adverts</vt:lpstr>
      <vt:lpstr>Why reinvent the wheel?</vt:lpstr>
      <vt:lpstr>How much will we achieve?</vt:lpstr>
      <vt:lpstr>General plan</vt:lpstr>
      <vt:lpstr>Making the tests easier</vt:lpstr>
      <vt:lpstr>Select</vt:lpstr>
      <vt:lpstr>Where</vt:lpstr>
      <vt:lpstr>SelectMany</vt:lpstr>
      <vt:lpstr>ToLookup</vt:lpstr>
      <vt:lpstr>Enumerable.Empty</vt:lpstr>
      <vt:lpstr>GroupJoin</vt:lpstr>
      <vt:lpstr>Join</vt:lpstr>
      <vt:lpstr>GroupBy</vt:lpstr>
      <vt:lpstr>OrderBy/OrderByDescending</vt:lpstr>
      <vt:lpstr>ThenBy/ThenByDescending</vt:lpstr>
      <vt:lpstr>SequenceEqual</vt:lpstr>
      <vt:lpstr>Aggregate</vt:lpstr>
      <vt:lpstr>Count</vt:lpstr>
      <vt:lpstr>First/FirstOrDefault</vt:lpstr>
      <vt:lpstr>Are we out of time yet?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to Objects in 60 minutes</dc:title>
  <dc:creator>Jon Skeet</dc:creator>
  <cp:lastModifiedBy>Jon Skeet</cp:lastModifiedBy>
  <cp:revision>93</cp:revision>
  <dcterms:created xsi:type="dcterms:W3CDTF">2008-11-02T22:37:45Z</dcterms:created>
  <dcterms:modified xsi:type="dcterms:W3CDTF">2008-11-21T20:34:09Z</dcterms:modified>
</cp:coreProperties>
</file>