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6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fbcd8d9e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fbcd8d9e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bcd8d9e0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bcd8d9e0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bcd8d9e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bcd8d9e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bcd8d9e0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bcd8d9e0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bcd8d9e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bcd8d9e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87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bcd8d9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bcd8d9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almerh@umich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freeordichotomize.com/2017/09/28/r-release-nam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rkernel.github.io/installation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o.miserver.it.umich.edu/cran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style.tidyvers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Stats 306-00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Lab 1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Holly Palmer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47000" y="327325"/>
            <a:ext cx="3900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me: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55200" y="10977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Useful Info: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 am a Masters student in Data Science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 got my undergrad in Mathematics and Statistics from Utah State University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 have been coding R for around 4 years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1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R was my first language, but now I “know” 5 ish: R, SAS, Python, SQL, C++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294967295"/>
          </p:nvPr>
        </p:nvSpPr>
        <p:spPr>
          <a:xfrm>
            <a:off x="4847950" y="1192275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Unuseful Info: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My favorite color is yellow.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am from Idaho.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binged watched more series in 2020 than I care to admit.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got COVID-19 over Christmas break… It was AWFUL, so yes, we will be following any and all COVID guidelines in this lab.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Info:</a:t>
            </a:r>
            <a:endParaRPr sz="1400" b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For general course/homework questions please post in piazza so everyone can benefit from your Q &amp; A.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If you want to reach out to me personally please include Stats 306 in the subject line. email: </a:t>
            </a:r>
            <a:r>
              <a:rPr lang="en" u="sng" dirty="0">
                <a:solidFill>
                  <a:srgbClr val="0277BD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palmerh@umich.edu</a:t>
            </a: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. Please give me 24 hours.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Office Hours: Wednesday 10 -11 over zoom. (see canvas for link)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LAB:</a:t>
            </a: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440250" y="1194125"/>
            <a:ext cx="8448256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500" dirty="0">
                <a:latin typeface="Comfortaa"/>
                <a:ea typeface="Comfortaa"/>
                <a:cs typeface="Comfortaa"/>
                <a:sym typeface="Comfortaa"/>
              </a:rPr>
              <a:t>Every lab we will have a </a:t>
            </a:r>
            <a:r>
              <a:rPr lang="en-US" sz="1500" dirty="0" err="1">
                <a:latin typeface="Comfortaa"/>
                <a:ea typeface="Comfortaa"/>
                <a:cs typeface="Comfortaa"/>
                <a:sym typeface="Comfortaa"/>
              </a:rPr>
              <a:t>Jupyter</a:t>
            </a:r>
            <a:r>
              <a:rPr lang="en-US" sz="1500" dirty="0">
                <a:latin typeface="Comfortaa"/>
                <a:ea typeface="Comfortaa"/>
                <a:cs typeface="Comfortaa"/>
                <a:sym typeface="Comfortaa"/>
              </a:rPr>
              <a:t> Notebook to work through to practice coding.</a:t>
            </a:r>
          </a:p>
          <a:p>
            <a:pPr marL="1524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These will include: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Lecture Reviews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Tips &amp; Tricks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Homework Advice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Extra Practice</a:t>
            </a:r>
          </a:p>
          <a:p>
            <a:pPr marL="152400" lvl="2">
              <a:lnSpc>
                <a:spcPct val="150000"/>
              </a:lnSpc>
              <a:buSzPts val="1200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The lab will generally last 60 minutes, then the leftover 20 will be office hours.</a:t>
            </a:r>
            <a:endParaRPr sz="15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_Programs_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5011225" y="724200"/>
            <a:ext cx="41328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Homework (&amp; therefore labs) will be via a Jupyter Notebook.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The reccommended way to run these is through anaconda in Jupyter Notebook – need to have the R kernel installed.</a:t>
            </a:r>
            <a:endParaRPr lang="en" sz="12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lang="en" sz="12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Other Options: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Binder (for github): </a:t>
            </a:r>
            <a:r>
              <a:rPr lang="en" sz="1200" u="sng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https://mybinder.org/</a:t>
            </a:r>
            <a:endParaRPr lang="en" sz="1200" u="sng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>
              <a:buSzPts val="1100"/>
              <a:buFont typeface="Comfortaa"/>
              <a:buChar char="●"/>
            </a:pPr>
            <a:r>
              <a:rPr lang="en-US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Google </a:t>
            </a:r>
            <a:r>
              <a:rPr lang="en-US" sz="1200" dirty="0" err="1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Colab</a:t>
            </a:r>
            <a:r>
              <a:rPr lang="en-US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(for google drive):</a:t>
            </a:r>
            <a:r>
              <a:rPr lang="en-US" sz="1200" dirty="0">
                <a:solidFill>
                  <a:schemeClr val="bg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u="sng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r>
              <a:rPr lang="en-US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>
                <a:latin typeface="Comfortaa"/>
                <a:ea typeface="Comfortaa"/>
                <a:cs typeface="Comfortaa"/>
                <a:sym typeface="Comfortaa"/>
              </a:rPr>
              <a:t>(I recommend downloading R &amp; RStudio and playing with them as well.)</a:t>
            </a:r>
            <a:endParaRPr sz="14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29EEC-BB78-4546-A96F-37EED383BB06}"/>
              </a:ext>
            </a:extLst>
          </p:cNvPr>
          <p:cNvSpPr/>
          <p:nvPr/>
        </p:nvSpPr>
        <p:spPr>
          <a:xfrm>
            <a:off x="3039035" y="0"/>
            <a:ext cx="6104965" cy="51435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274359" y="94129"/>
            <a:ext cx="5583891" cy="2891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Designed for statistical computing and graphics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Source- anyone can create packages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Interpreted language (not a compiled one)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version is named after something from a Peanuts comic strip or film </a:t>
            </a:r>
            <a:r>
              <a:rPr lang="en" sz="1100" dirty="0">
                <a:solidFill>
                  <a:srgbClr val="0070C0"/>
                </a:solidFill>
              </a:rPr>
              <a:t>(</a:t>
            </a:r>
            <a:r>
              <a:rPr lang="en-US" sz="11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https://livefreeordichotomize.com/2017/09/28/r-release-names/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  <a:endParaRPr sz="1100" dirty="0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Current: R Version 4.1.1 (Kick Things)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00" y="447117"/>
            <a:ext cx="2315188" cy="204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eanuts Comic Strip for May 17, 1978 ">
            <a:extLst>
              <a:ext uri="{FF2B5EF4-FFF2-40B4-BE49-F238E27FC236}">
                <a16:creationId xmlns:a16="http://schemas.microsoft.com/office/drawing/2014/main" id="{50ACDFA0-0DDB-4124-A83C-72EA69A5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77671"/>
            <a:ext cx="8572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8;p16">
            <a:extLst>
              <a:ext uri="{FF2B5EF4-FFF2-40B4-BE49-F238E27FC236}">
                <a16:creationId xmlns:a16="http://schemas.microsoft.com/office/drawing/2014/main" id="{42176FC9-CF23-413C-9529-3873621DFDFA}"/>
              </a:ext>
            </a:extLst>
          </p:cNvPr>
          <p:cNvSpPr txBox="1"/>
          <p:nvPr/>
        </p:nvSpPr>
        <p:spPr>
          <a:xfrm>
            <a:off x="4356846" y="1019313"/>
            <a:ext cx="3738283" cy="263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Book: FREE!!! </a:t>
            </a:r>
            <a:r>
              <a:rPr lang="en-US" sz="180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</a:t>
            </a:r>
            <a:endParaRPr lang="en-US" sz="180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212121"/>
                </a:solidFill>
                <a:effectLst/>
                <a:latin typeface="Comfortaa" panose="020B0604020202020204" charset="0"/>
              </a:rPr>
              <a:t>R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omfortaa" panose="020B0604020202020204" charset="0"/>
              </a:rPr>
              <a:t>Style Guide:</a:t>
            </a:r>
            <a:r>
              <a:rPr lang="en-US" sz="1800" b="0" i="0" u="none" strike="noStrike" dirty="0">
                <a:solidFill>
                  <a:srgbClr val="0F9D58"/>
                </a:solidFill>
                <a:effectLst/>
                <a:latin typeface="Comforta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b="0" i="0" u="sng" strike="noStrike" dirty="0">
                <a:solidFill>
                  <a:srgbClr val="FFFF00"/>
                </a:solidFill>
                <a:effectLst/>
                <a:latin typeface="Comforta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https://style.tidyverse.org</a:t>
            </a: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Comfortaa" panose="020B0604020202020204" charset="0"/>
              </a:rPr>
              <a:t>/</a:t>
            </a:r>
            <a:endParaRPr lang="en-US" sz="180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R </a:t>
            </a:r>
            <a:r>
              <a:rPr lang="en-US" sz="1800" dirty="0" err="1">
                <a:latin typeface="Comfortaa"/>
                <a:ea typeface="Comfortaa"/>
                <a:cs typeface="Comfortaa"/>
                <a:sym typeface="Comfortaa"/>
              </a:rPr>
              <a:t>Cheatsheets</a:t>
            </a: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https://www.rstudio.com/resources/cheatsheets/</a:t>
            </a:r>
            <a:endParaRPr lang="en-US" sz="180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EFA74635-5158-4CE0-9DA4-EB7EEB9CBF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0250" y="386173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Helpful Links</a:t>
            </a:r>
            <a:endParaRPr dirty="0"/>
          </a:p>
        </p:txBody>
      </p:sp>
      <p:sp>
        <p:nvSpPr>
          <p:cNvPr id="10" name="Google Shape;78;p16">
            <a:extLst>
              <a:ext uri="{FF2B5EF4-FFF2-40B4-BE49-F238E27FC236}">
                <a16:creationId xmlns:a16="http://schemas.microsoft.com/office/drawing/2014/main" id="{8EE4EC20-7216-4BAF-88A4-9C229BBB27D6}"/>
              </a:ext>
            </a:extLst>
          </p:cNvPr>
          <p:cNvSpPr txBox="1"/>
          <p:nvPr/>
        </p:nvSpPr>
        <p:spPr>
          <a:xfrm>
            <a:off x="248771" y="1019313"/>
            <a:ext cx="4047564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Download R: </a:t>
            </a:r>
            <a:r>
              <a:rPr lang="en-US" sz="1800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https://repo.miserver.it.umich.edu/cran/</a:t>
            </a:r>
            <a:endParaRPr lang="en-US" sz="1800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Download Anaconda: </a:t>
            </a:r>
            <a:r>
              <a:rPr lang="en-US" sz="1800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sz="1800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Instructions to Add R Kernel: </a:t>
            </a:r>
            <a:r>
              <a:rPr lang="en-US" sz="1800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https://irkernel.github.io/installation/</a:t>
            </a:r>
            <a:endParaRPr lang="en-US" sz="1800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Download RStudio: </a:t>
            </a:r>
            <a:r>
              <a:rPr lang="en-US" sz="1800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https://www.rstudio.com/products/rstudio/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9180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25" y="1018311"/>
            <a:ext cx="3089800" cy="30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900" y="738725"/>
            <a:ext cx="5021400" cy="37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483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Playfair Display</vt:lpstr>
      <vt:lpstr>Comfortaa</vt:lpstr>
      <vt:lpstr>Oswald</vt:lpstr>
      <vt:lpstr>Arial</vt:lpstr>
      <vt:lpstr>Montserrat</vt:lpstr>
      <vt:lpstr>Pop</vt:lpstr>
      <vt:lpstr>Stats 306-003 Lab 1</vt:lpstr>
      <vt:lpstr>A bit about me:</vt:lpstr>
      <vt:lpstr>Contact Info:</vt:lpstr>
      <vt:lpstr>ABOUT LAB:</vt:lpstr>
      <vt:lpstr>_Programs_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306-003 Lab 1</dc:title>
  <dc:creator>Holly Palmer</dc:creator>
  <cp:lastModifiedBy>Palmer, Holly</cp:lastModifiedBy>
  <cp:revision>3</cp:revision>
  <dcterms:modified xsi:type="dcterms:W3CDTF">2021-08-31T20:04:40Z</dcterms:modified>
</cp:coreProperties>
</file>