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04-Sep-19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04-Sep-19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04-Sep-19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04-Sep-19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04-Sep-19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04-Sep-19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04-Sep-19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04-Sep-19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avran.dk/drpv2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4554E-9012-47CB-97D1-8112FC167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DanishRP</a:t>
            </a:r>
            <a:endParaRPr lang="en-US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9FAFA42-CCE9-4801-99F5-D7803AB39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Af Fethi Savran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7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92324-CE3B-49DF-ACCB-EEC56FDF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Indhold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7843B19-B04E-4F1B-989F-6962A05BD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Feedback på hjemmesiden</a:t>
            </a:r>
          </a:p>
          <a:p>
            <a:r>
              <a:rPr lang="da-DK" dirty="0"/>
              <a:t>Version 2 af hjemmesiden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3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6C07D-A7AA-4739-BE86-AD6AF34A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Feedback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0F7BBC3-1A8F-41A3-82C5-82ED10906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81132"/>
            <a:ext cx="6530670" cy="1863754"/>
          </a:xfrm>
        </p:spPr>
        <p:txBody>
          <a:bodyPr/>
          <a:lstStyle/>
          <a:p>
            <a:r>
              <a:rPr lang="da-DK" dirty="0"/>
              <a:t>Det gode ved siden:</a:t>
            </a:r>
          </a:p>
          <a:p>
            <a:r>
              <a:rPr lang="da-DK" dirty="0"/>
              <a:t>Beskrivelsen er læseligt</a:t>
            </a:r>
          </a:p>
          <a:p>
            <a:r>
              <a:rPr lang="da-DK" dirty="0"/>
              <a:t>Manden på billedet fanger ens opmærksomhed</a:t>
            </a:r>
          </a:p>
          <a:p>
            <a:r>
              <a:rPr lang="da-DK" dirty="0"/>
              <a:t>Dejligt med guide</a:t>
            </a:r>
          </a:p>
          <a:p>
            <a:endParaRPr lang="en-US" dirty="0"/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42A838CA-E00B-4CF4-95E3-20C862249018}"/>
              </a:ext>
            </a:extLst>
          </p:cNvPr>
          <p:cNvSpPr txBox="1">
            <a:spLocks/>
          </p:cNvSpPr>
          <p:nvPr/>
        </p:nvSpPr>
        <p:spPr>
          <a:xfrm>
            <a:off x="646111" y="3429000"/>
            <a:ext cx="6530670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a-DK" dirty="0"/>
              <a:t>Det dårlig ved siden:</a:t>
            </a:r>
          </a:p>
          <a:p>
            <a:r>
              <a:rPr lang="da-DK" dirty="0"/>
              <a:t>Baggrund var for mørkt</a:t>
            </a:r>
          </a:p>
          <a:p>
            <a:r>
              <a:rPr lang="da-DK" dirty="0"/>
              <a:t>Det hele stod meget tæt</a:t>
            </a:r>
          </a:p>
          <a:p>
            <a:r>
              <a:rPr lang="da-DK" dirty="0"/>
              <a:t>Overtekst farven er ikke dejligt at kigge på</a:t>
            </a:r>
          </a:p>
          <a:p>
            <a:endParaRPr lang="en-US" dirty="0"/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791248C4-D69C-427A-B881-577E9157878E}"/>
              </a:ext>
            </a:extLst>
          </p:cNvPr>
          <p:cNvSpPr txBox="1">
            <a:spLocks/>
          </p:cNvSpPr>
          <p:nvPr/>
        </p:nvSpPr>
        <p:spPr>
          <a:xfrm>
            <a:off x="7533473" y="1214020"/>
            <a:ext cx="4504729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a-DK" dirty="0"/>
              <a:t>Ting der mangler på siden:</a:t>
            </a:r>
          </a:p>
          <a:p>
            <a:r>
              <a:rPr lang="da-DK" dirty="0"/>
              <a:t>Regler til RP server</a:t>
            </a:r>
          </a:p>
          <a:p>
            <a:r>
              <a:rPr lang="da-DK" dirty="0"/>
              <a:t>Shortcuts i navbar</a:t>
            </a:r>
          </a:p>
          <a:p>
            <a:r>
              <a:rPr lang="da-DK" dirty="0"/>
              <a:t>Hvor mange online der 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3BD24-8731-4236-9B46-1D69AD74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Version 2 af hjemmesiden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69B5EA-1C0E-4A15-B69D-06D4584DB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http://savran.dk/drpv2/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04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82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DanishRP</vt:lpstr>
      <vt:lpstr>Indhold</vt:lpstr>
      <vt:lpstr>Feedback</vt:lpstr>
      <vt:lpstr>Version 2 af hjemmesiden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DanishRP</dc:title>
  <dc:creator>Fethi Savran</dc:creator>
  <cp:lastModifiedBy>Fethi Savran</cp:lastModifiedBy>
  <cp:revision>3</cp:revision>
  <dcterms:created xsi:type="dcterms:W3CDTF">2019-09-04T16:46:53Z</dcterms:created>
  <dcterms:modified xsi:type="dcterms:W3CDTF">2019-09-04T17:07:28Z</dcterms:modified>
</cp:coreProperties>
</file>