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98" r:id="rId5"/>
    <p:sldId id="283" r:id="rId6"/>
    <p:sldId id="297" r:id="rId7"/>
    <p:sldId id="299" r:id="rId8"/>
    <p:sldId id="284" r:id="rId9"/>
    <p:sldId id="293" r:id="rId10"/>
    <p:sldId id="294" r:id="rId11"/>
    <p:sldId id="295" r:id="rId12"/>
    <p:sldId id="2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712" autoAdjust="0"/>
  </p:normalViewPr>
  <p:slideViewPr>
    <p:cSldViewPr snapToGrid="0">
      <p:cViewPr varScale="1">
        <p:scale>
          <a:sx n="123" d="100"/>
          <a:sy n="123" d="100"/>
        </p:scale>
        <p:origin x="114" y="156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FA-4A5E-AB52-FBB4B74C7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EFA-4A5E-AB52-FBB4B74C74A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FA-4A5E-AB52-FBB4B74C74A7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DA-48E7-A321-402E979D2202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EFA-4A5E-AB52-FBB4B74C74A7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DA-48E7-A321-402E979D2202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DA-48E7-A321-402E979D22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Revenue</a:t>
            </a:r>
            <a:r>
              <a:rPr lang="en-US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Over Time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10/30/2019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700894"/>
            <a:ext cx="8991600" cy="1360145"/>
          </a:xfrm>
        </p:spPr>
        <p:txBody>
          <a:bodyPr/>
          <a:lstStyle/>
          <a:p>
            <a:pPr algn="l"/>
            <a:r>
              <a:rPr lang="en-US" dirty="0"/>
              <a:t>Project Demo #</a:t>
            </a:r>
            <a:r>
              <a:rPr lang="en-US" sz="8000" dirty="0"/>
              <a:t>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/>
          <a:lstStyle/>
          <a:p>
            <a:r>
              <a:rPr lang="en-US" dirty="0"/>
              <a:t>10x Inventory Management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10284923" y="4295756"/>
            <a:ext cx="1402741" cy="286476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24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endParaRPr lang="en-US" b="0" i="0" spc="14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3611106"/>
            <a:ext cx="5472000" cy="21697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Our inventory management software is designed for</a:t>
            </a:r>
          </a:p>
          <a:p>
            <a:pPr marL="0" indent="0">
              <a:buNone/>
            </a:pPr>
            <a:r>
              <a:rPr lang="en-US" dirty="0"/>
              <a:t>new car dealerships that want more granular detail over </a:t>
            </a:r>
          </a:p>
          <a:p>
            <a:pPr marL="0" indent="0">
              <a:buNone/>
            </a:pPr>
            <a:r>
              <a:rPr lang="en-US" dirty="0"/>
              <a:t>inventory stocking.  The platform is designed to bridge </a:t>
            </a:r>
          </a:p>
          <a:p>
            <a:pPr marL="0" indent="0">
              <a:buNone/>
            </a:pPr>
            <a:r>
              <a:rPr lang="en-US" dirty="0"/>
              <a:t>and combine several systems into one reducing costs </a:t>
            </a:r>
          </a:p>
          <a:p>
            <a:pPr marL="0" indent="0">
              <a:buNone/>
            </a:pPr>
            <a:r>
              <a:rPr lang="en-US" dirty="0"/>
              <a:t>associated with having multiple vendors and </a:t>
            </a:r>
          </a:p>
          <a:p>
            <a:pPr marL="0" indent="0">
              <a:buNone/>
            </a:pPr>
            <a:r>
              <a:rPr lang="en-US" dirty="0"/>
              <a:t>consolidating information into one place.  </a:t>
            </a:r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Reducing overhead costs and time-to-turn</a:t>
            </a:r>
          </a:p>
          <a:p>
            <a:r>
              <a:rPr lang="en-US" dirty="0"/>
              <a:t> inventory can increase profits 128%.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/>
          <a:lstStyle/>
          <a:p>
            <a:r>
              <a:rPr lang="en-US" dirty="0"/>
              <a:t>Who it’s for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Our project is designed for new car dealerships. </a:t>
            </a:r>
          </a:p>
          <a:p>
            <a:r>
              <a:rPr lang="en-US" dirty="0"/>
              <a:t>New Car Managers or General Sales Managers. </a:t>
            </a:r>
          </a:p>
          <a:p>
            <a:r>
              <a:rPr lang="en-US" dirty="0"/>
              <a:t>Dealership groups COO to gain quick and broad picture of individual dealerships stocking situation.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334" y="1873345"/>
            <a:ext cx="6641900" cy="1124345"/>
          </a:xfrm>
        </p:spPr>
        <p:txBody>
          <a:bodyPr/>
          <a:lstStyle/>
          <a:p>
            <a:r>
              <a:rPr lang="en-US" dirty="0"/>
              <a:t>What it does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Provides a single website that merges information from separate software programs. </a:t>
            </a:r>
          </a:p>
          <a:p>
            <a:r>
              <a:rPr lang="en-US" dirty="0"/>
              <a:t>Integration with DMS and CRM to collect and aggregate sales history with current stocking levels.</a:t>
            </a:r>
          </a:p>
          <a:p>
            <a:r>
              <a:rPr lang="en-US" dirty="0"/>
              <a:t>Reduces or eliminates need for multiple systems and spreadsheets to analyze new car inventory.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2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of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/>
          <a:lstStyle/>
          <a:p>
            <a:r>
              <a:rPr lang="en-US" dirty="0"/>
              <a:t>Live Program Demonstration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50768"/>
            <a:ext cx="5472000" cy="2194694"/>
          </a:xfrm>
        </p:spPr>
        <p:txBody>
          <a:bodyPr/>
          <a:lstStyle/>
          <a:p>
            <a:r>
              <a:rPr lang="en-US" dirty="0"/>
              <a:t>Description of Individual Use Cases. </a:t>
            </a:r>
          </a:p>
          <a:p>
            <a:pPr lvl="1"/>
            <a:r>
              <a:rPr lang="en-US" dirty="0"/>
              <a:t>Fetch Data.</a:t>
            </a:r>
          </a:p>
          <a:p>
            <a:pPr lvl="1"/>
            <a:r>
              <a:rPr lang="en-US" dirty="0"/>
              <a:t>Set Dealership Settings. </a:t>
            </a:r>
          </a:p>
          <a:p>
            <a:pPr lvl="1"/>
            <a:r>
              <a:rPr lang="en-US" dirty="0"/>
              <a:t>Fetch Inventory</a:t>
            </a:r>
          </a:p>
          <a:p>
            <a:pPr lvl="1"/>
            <a:r>
              <a:rPr lang="en-US" dirty="0"/>
              <a:t>Display Data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/>
          <a:lstStyle/>
          <a:p>
            <a:r>
              <a:rPr lang="en-US" dirty="0"/>
              <a:t>Semester Plan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59"/>
            <a:ext cx="5472113" cy="2196041"/>
          </a:xfrm>
        </p:spPr>
        <p:txBody>
          <a:bodyPr/>
          <a:lstStyle/>
          <a:p>
            <a:r>
              <a:rPr lang="en-US" dirty="0"/>
              <a:t>New Product Features. </a:t>
            </a:r>
          </a:p>
          <a:p>
            <a:pPr lvl="1"/>
            <a:r>
              <a:rPr lang="en-US" dirty="0"/>
              <a:t>Implementation of use </a:t>
            </a:r>
            <a:r>
              <a:rPr lang="en-US"/>
              <a:t>case functionality</a:t>
            </a:r>
            <a:endParaRPr lang="en-US" dirty="0"/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Woman on laptop smiling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2156226"/>
            <a:ext cx="4903599" cy="1958400"/>
          </a:xfrm>
        </p:spPr>
        <p:txBody>
          <a:bodyPr/>
          <a:lstStyle/>
          <a:p>
            <a:r>
              <a:rPr lang="en-US" dirty="0"/>
              <a:t>Section Divider Option 2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4902200" cy="1100565"/>
          </a:xfrm>
        </p:spPr>
        <p:txBody>
          <a:bodyPr/>
          <a:lstStyle/>
          <a:p>
            <a:r>
              <a:rPr lang="en-US" dirty="0"/>
              <a:t>Lorem ipsum dolor sit amet, consectetur adipiscing elit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Chart 3" title="Gross Revenue Placeholder Chart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591491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 title="Gross Revenue Placeholder Chart">
            <a:extLst>
              <a:ext uri="{FF2B5EF4-FFF2-40B4-BE49-F238E27FC236}">
                <a16:creationId xmlns:a16="http://schemas.microsoft.com/office/drawing/2014/main" id="{9BEBE5AF-1D10-425C-8F3C-2236E52E6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8817833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A8D5CDFF-2AF9-4CDE-BF8D-15F294BD5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06538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029760"/>
              </p:ext>
            </p:extLst>
          </p:nvPr>
        </p:nvGraphicFramePr>
        <p:xfrm>
          <a:off x="431801" y="1614845"/>
          <a:ext cx="11339510" cy="425250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993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7885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Consultants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Ad Buyers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April Hansson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+1 23 987 6554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april@treyresearch.com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Trey Research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2552" y="5040763"/>
            <a:ext cx="244786" cy="244786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0</TotalTime>
  <Words>331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Candara</vt:lpstr>
      <vt:lpstr>Corbel</vt:lpstr>
      <vt:lpstr>Times New Roman</vt:lpstr>
      <vt:lpstr>Office Theme</vt:lpstr>
      <vt:lpstr>Project Demo #1</vt:lpstr>
      <vt:lpstr>About Project</vt:lpstr>
      <vt:lpstr>Who it’s for</vt:lpstr>
      <vt:lpstr>What it does</vt:lpstr>
      <vt:lpstr>Roadmap of Presentation</vt:lpstr>
      <vt:lpstr>Section Divider Option 2</vt:lpstr>
      <vt:lpstr>Chart Options</vt:lpstr>
      <vt:lpstr>Table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2019-10-25T23:43:05Z</dcterms:created>
  <dcterms:modified xsi:type="dcterms:W3CDTF">2019-10-30T20:49:43Z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