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8" r:id="rId11"/>
    <p:sldId id="266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 TENDERO LARA" initials="ATL" lastIdx="1" clrIdx="0">
    <p:extLst>
      <p:ext uri="{19B8F6BF-5375-455C-9EA6-DF929625EA0E}">
        <p15:presenceInfo xmlns:p15="http://schemas.microsoft.com/office/powerpoint/2012/main" userId="ADRIAN TENDERO LA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2T20:47:37.927" idx="1">
    <p:pos x="4043" y="698"/>
    <p:text>Tengo que hacer el video, estara para el lunes a las 18:00 como hemos quedado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0DF680-F4CD-42B3-A2E7-E1905E9EA8A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83BC8B39-0138-4C4B-823B-1712523EEC98}">
      <dgm:prSet/>
      <dgm:spPr/>
      <dgm:t>
        <a:bodyPr/>
        <a:lstStyle/>
        <a:p>
          <a:r>
            <a:rPr lang="es-ES" dirty="0"/>
            <a:t>Objetivos del trabajo</a:t>
          </a:r>
          <a:endParaRPr lang="es-ES_tradnl" dirty="0"/>
        </a:p>
      </dgm:t>
    </dgm:pt>
    <dgm:pt modelId="{FE7B47EB-58D3-4143-9A69-CF70529C2A92}" type="parTrans" cxnId="{7FC1967A-4E17-4323-BA9C-FDE14F73DC44}">
      <dgm:prSet/>
      <dgm:spPr/>
      <dgm:t>
        <a:bodyPr/>
        <a:lstStyle/>
        <a:p>
          <a:endParaRPr lang="es-ES_tradnl"/>
        </a:p>
      </dgm:t>
    </dgm:pt>
    <dgm:pt modelId="{CA79D528-8595-4929-8B39-4FBF16957FEC}" type="sibTrans" cxnId="{7FC1967A-4E17-4323-BA9C-FDE14F73DC44}">
      <dgm:prSet/>
      <dgm:spPr/>
      <dgm:t>
        <a:bodyPr/>
        <a:lstStyle/>
        <a:p>
          <a:endParaRPr lang="es-ES_tradnl"/>
        </a:p>
      </dgm:t>
    </dgm:pt>
    <dgm:pt modelId="{77BBAAF2-B5BC-4627-BE3D-60F1C652EB15}">
      <dgm:prSet/>
      <dgm:spPr/>
      <dgm:t>
        <a:bodyPr/>
        <a:lstStyle/>
        <a:p>
          <a:r>
            <a:rPr lang="es-ES"/>
            <a:t>Framework de Angular</a:t>
          </a:r>
          <a:endParaRPr lang="es-ES_tradnl"/>
        </a:p>
      </dgm:t>
    </dgm:pt>
    <dgm:pt modelId="{C8D6A702-9899-47E6-B223-DC007FA43622}" type="parTrans" cxnId="{6ACB6745-0A00-47A6-89BF-4CA02C5159AD}">
      <dgm:prSet/>
      <dgm:spPr/>
      <dgm:t>
        <a:bodyPr/>
        <a:lstStyle/>
        <a:p>
          <a:endParaRPr lang="es-ES_tradnl"/>
        </a:p>
      </dgm:t>
    </dgm:pt>
    <dgm:pt modelId="{C9FADC2E-BC06-4EB4-B448-38A99DFF1B92}" type="sibTrans" cxnId="{6ACB6745-0A00-47A6-89BF-4CA02C5159AD}">
      <dgm:prSet/>
      <dgm:spPr/>
      <dgm:t>
        <a:bodyPr/>
        <a:lstStyle/>
        <a:p>
          <a:endParaRPr lang="es-ES_tradnl"/>
        </a:p>
      </dgm:t>
    </dgm:pt>
    <dgm:pt modelId="{813E363C-8B78-4ED5-BB66-2B76717F8F81}">
      <dgm:prSet/>
      <dgm:spPr/>
      <dgm:t>
        <a:bodyPr/>
        <a:lstStyle/>
        <a:p>
          <a:r>
            <a:rPr lang="es-ES" dirty="0"/>
            <a:t>TypeScript</a:t>
          </a:r>
          <a:endParaRPr lang="es-ES_tradnl" dirty="0"/>
        </a:p>
      </dgm:t>
    </dgm:pt>
    <dgm:pt modelId="{F7A06720-D8FB-4912-814C-2BF7F0453B5A}" type="parTrans" cxnId="{E48D55C3-2738-4BA1-8960-BAF1A20E98F1}">
      <dgm:prSet/>
      <dgm:spPr/>
      <dgm:t>
        <a:bodyPr/>
        <a:lstStyle/>
        <a:p>
          <a:endParaRPr lang="es-ES_tradnl"/>
        </a:p>
      </dgm:t>
    </dgm:pt>
    <dgm:pt modelId="{03B53A95-C49E-4387-9FCB-33FE3EA3F48C}" type="sibTrans" cxnId="{E48D55C3-2738-4BA1-8960-BAF1A20E98F1}">
      <dgm:prSet/>
      <dgm:spPr/>
      <dgm:t>
        <a:bodyPr/>
        <a:lstStyle/>
        <a:p>
          <a:endParaRPr lang="es-ES_tradnl"/>
        </a:p>
      </dgm:t>
    </dgm:pt>
    <dgm:pt modelId="{252BE03A-04F6-4B90-B871-5BBC065C1E96}">
      <dgm:prSet/>
      <dgm:spPr/>
      <dgm:t>
        <a:bodyPr/>
        <a:lstStyle/>
        <a:p>
          <a:r>
            <a:rPr lang="es-ES"/>
            <a:t>Componentes</a:t>
          </a:r>
          <a:endParaRPr lang="es-ES_tradnl"/>
        </a:p>
      </dgm:t>
    </dgm:pt>
    <dgm:pt modelId="{5F9A6C77-19F4-439C-AD3E-A992F2B45B73}" type="parTrans" cxnId="{2E6DD1B7-0507-4549-8169-D1C33DD54169}">
      <dgm:prSet/>
      <dgm:spPr/>
      <dgm:t>
        <a:bodyPr/>
        <a:lstStyle/>
        <a:p>
          <a:endParaRPr lang="es-ES_tradnl"/>
        </a:p>
      </dgm:t>
    </dgm:pt>
    <dgm:pt modelId="{4738AE33-91D4-4C8A-9828-7C8C32CAD5CD}" type="sibTrans" cxnId="{2E6DD1B7-0507-4549-8169-D1C33DD54169}">
      <dgm:prSet/>
      <dgm:spPr/>
      <dgm:t>
        <a:bodyPr/>
        <a:lstStyle/>
        <a:p>
          <a:endParaRPr lang="es-ES_tradnl"/>
        </a:p>
      </dgm:t>
    </dgm:pt>
    <dgm:pt modelId="{3E9D1288-84ED-4B93-A598-0440D7CB2B51}">
      <dgm:prSet/>
      <dgm:spPr/>
      <dgm:t>
        <a:bodyPr/>
        <a:lstStyle/>
        <a:p>
          <a:r>
            <a:rPr lang="es-ES"/>
            <a:t>Servicios</a:t>
          </a:r>
          <a:endParaRPr lang="es-ES_tradnl"/>
        </a:p>
      </dgm:t>
    </dgm:pt>
    <dgm:pt modelId="{CDB37433-AF5B-438D-ADE1-2233D352EEBB}" type="parTrans" cxnId="{6F7448FA-9F1C-4C96-852B-89FF0E35A86C}">
      <dgm:prSet/>
      <dgm:spPr/>
      <dgm:t>
        <a:bodyPr/>
        <a:lstStyle/>
        <a:p>
          <a:endParaRPr lang="es-ES_tradnl"/>
        </a:p>
      </dgm:t>
    </dgm:pt>
    <dgm:pt modelId="{9C497F60-0174-4C22-90F6-3FDDF95AC6FD}" type="sibTrans" cxnId="{6F7448FA-9F1C-4C96-852B-89FF0E35A86C}">
      <dgm:prSet/>
      <dgm:spPr/>
      <dgm:t>
        <a:bodyPr/>
        <a:lstStyle/>
        <a:p>
          <a:endParaRPr lang="es-ES_tradnl"/>
        </a:p>
      </dgm:t>
    </dgm:pt>
    <dgm:pt modelId="{A341A8AE-CEED-4621-80CD-CE8C05F27FC3}">
      <dgm:prSet/>
      <dgm:spPr/>
      <dgm:t>
        <a:bodyPr/>
        <a:lstStyle/>
        <a:p>
          <a:r>
            <a:rPr lang="es-ES"/>
            <a:t>Módulos</a:t>
          </a:r>
          <a:endParaRPr lang="es-ES_tradnl"/>
        </a:p>
      </dgm:t>
    </dgm:pt>
    <dgm:pt modelId="{21C5625F-EE07-4963-93D8-E320B383E7A7}" type="parTrans" cxnId="{16BA9E11-76C9-4A33-BF97-EA23A2360754}">
      <dgm:prSet/>
      <dgm:spPr/>
      <dgm:t>
        <a:bodyPr/>
        <a:lstStyle/>
        <a:p>
          <a:endParaRPr lang="es-ES_tradnl"/>
        </a:p>
      </dgm:t>
    </dgm:pt>
    <dgm:pt modelId="{664D3067-A61E-4674-A8C7-BF1E6EDA2088}" type="sibTrans" cxnId="{16BA9E11-76C9-4A33-BF97-EA23A2360754}">
      <dgm:prSet/>
      <dgm:spPr/>
      <dgm:t>
        <a:bodyPr/>
        <a:lstStyle/>
        <a:p>
          <a:endParaRPr lang="es-ES_tradnl"/>
        </a:p>
      </dgm:t>
    </dgm:pt>
    <dgm:pt modelId="{DF9EB7E4-8B28-4467-9D38-6FE7CD79E65C}">
      <dgm:prSet/>
      <dgm:spPr/>
      <dgm:t>
        <a:bodyPr/>
        <a:lstStyle/>
        <a:p>
          <a:r>
            <a:rPr lang="es-ES"/>
            <a:t>Presentación de la aplicación</a:t>
          </a:r>
          <a:endParaRPr lang="es-ES_tradnl"/>
        </a:p>
      </dgm:t>
    </dgm:pt>
    <dgm:pt modelId="{7079B043-B398-4F6F-8417-B00BE6A82E03}" type="parTrans" cxnId="{30D936BF-AEFE-46F3-A81D-AB45F89113B2}">
      <dgm:prSet/>
      <dgm:spPr/>
      <dgm:t>
        <a:bodyPr/>
        <a:lstStyle/>
        <a:p>
          <a:endParaRPr lang="es-ES_tradnl"/>
        </a:p>
      </dgm:t>
    </dgm:pt>
    <dgm:pt modelId="{4130CDAE-0834-44FE-AC2F-1A05D3C0FE9C}" type="sibTrans" cxnId="{30D936BF-AEFE-46F3-A81D-AB45F89113B2}">
      <dgm:prSet/>
      <dgm:spPr/>
      <dgm:t>
        <a:bodyPr/>
        <a:lstStyle/>
        <a:p>
          <a:endParaRPr lang="es-ES_tradnl"/>
        </a:p>
      </dgm:t>
    </dgm:pt>
    <dgm:pt modelId="{C17772D8-6AF5-4216-9F69-318514FE3DC0}">
      <dgm:prSet/>
      <dgm:spPr/>
      <dgm:t>
        <a:bodyPr/>
        <a:lstStyle/>
        <a:p>
          <a:r>
            <a:rPr lang="es-ES"/>
            <a:t>Componente del Loggin</a:t>
          </a:r>
          <a:endParaRPr lang="es-ES_tradnl"/>
        </a:p>
      </dgm:t>
    </dgm:pt>
    <dgm:pt modelId="{FA9D4359-A137-40E7-AD1D-283321F06A92}" type="parTrans" cxnId="{F8422E91-E90F-43C2-9506-6EF54CC12BA1}">
      <dgm:prSet/>
      <dgm:spPr/>
      <dgm:t>
        <a:bodyPr/>
        <a:lstStyle/>
        <a:p>
          <a:endParaRPr lang="es-ES_tradnl"/>
        </a:p>
      </dgm:t>
    </dgm:pt>
    <dgm:pt modelId="{68C68114-FC8B-4EEA-9A94-1A9F820F6643}" type="sibTrans" cxnId="{F8422E91-E90F-43C2-9506-6EF54CC12BA1}">
      <dgm:prSet/>
      <dgm:spPr/>
      <dgm:t>
        <a:bodyPr/>
        <a:lstStyle/>
        <a:p>
          <a:endParaRPr lang="es-ES_tradnl"/>
        </a:p>
      </dgm:t>
    </dgm:pt>
    <dgm:pt modelId="{9935410B-119D-46A3-9584-58C9D2F7DE23}">
      <dgm:prSet/>
      <dgm:spPr/>
      <dgm:t>
        <a:bodyPr/>
        <a:lstStyle/>
        <a:p>
          <a:r>
            <a:rPr lang="es-ES"/>
            <a:t>Componente Main</a:t>
          </a:r>
          <a:endParaRPr lang="es-ES_tradnl"/>
        </a:p>
      </dgm:t>
    </dgm:pt>
    <dgm:pt modelId="{F22A6A74-D703-4193-A6CF-92CD545BF07B}" type="parTrans" cxnId="{02261237-FF58-4199-9681-52392C3E4E2D}">
      <dgm:prSet/>
      <dgm:spPr/>
      <dgm:t>
        <a:bodyPr/>
        <a:lstStyle/>
        <a:p>
          <a:endParaRPr lang="es-ES_tradnl"/>
        </a:p>
      </dgm:t>
    </dgm:pt>
    <dgm:pt modelId="{9B9315D7-EB91-4CAD-9DF3-4BE8CB93437B}" type="sibTrans" cxnId="{02261237-FF58-4199-9681-52392C3E4E2D}">
      <dgm:prSet/>
      <dgm:spPr/>
      <dgm:t>
        <a:bodyPr/>
        <a:lstStyle/>
        <a:p>
          <a:endParaRPr lang="es-ES_tradnl"/>
        </a:p>
      </dgm:t>
    </dgm:pt>
    <dgm:pt modelId="{1C4C34DC-3E44-4BF3-A521-F1E1A38A5B86}">
      <dgm:prSet/>
      <dgm:spPr/>
      <dgm:t>
        <a:bodyPr/>
        <a:lstStyle/>
        <a:p>
          <a:r>
            <a:rPr lang="es-ES"/>
            <a:t>Componente rtutree</a:t>
          </a:r>
          <a:endParaRPr lang="es-ES_tradnl"/>
        </a:p>
      </dgm:t>
    </dgm:pt>
    <dgm:pt modelId="{086176AA-85CB-457F-A1E8-83CA0F64D703}" type="parTrans" cxnId="{2DC903C7-1DCB-4C61-807B-377066B4AF14}">
      <dgm:prSet/>
      <dgm:spPr/>
      <dgm:t>
        <a:bodyPr/>
        <a:lstStyle/>
        <a:p>
          <a:endParaRPr lang="es-ES_tradnl"/>
        </a:p>
      </dgm:t>
    </dgm:pt>
    <dgm:pt modelId="{94A38A81-25C3-4C72-B2E5-64B4AC4C0A72}" type="sibTrans" cxnId="{2DC903C7-1DCB-4C61-807B-377066B4AF14}">
      <dgm:prSet/>
      <dgm:spPr/>
      <dgm:t>
        <a:bodyPr/>
        <a:lstStyle/>
        <a:p>
          <a:endParaRPr lang="es-ES_tradnl"/>
        </a:p>
      </dgm:t>
    </dgm:pt>
    <dgm:pt modelId="{D0416D5F-98A2-492E-978F-8E778F662D19}">
      <dgm:prSet/>
      <dgm:spPr/>
      <dgm:t>
        <a:bodyPr/>
        <a:lstStyle/>
        <a:p>
          <a:r>
            <a:rPr lang="es-ES"/>
            <a:t>Componente svgdinamizer</a:t>
          </a:r>
          <a:endParaRPr lang="es-ES_tradnl"/>
        </a:p>
      </dgm:t>
    </dgm:pt>
    <dgm:pt modelId="{3723346C-F443-4273-85CA-24DEEB4018FD}" type="parTrans" cxnId="{0686B133-3E20-44D3-BA0B-FEA306D40D78}">
      <dgm:prSet/>
      <dgm:spPr/>
      <dgm:t>
        <a:bodyPr/>
        <a:lstStyle/>
        <a:p>
          <a:endParaRPr lang="es-ES_tradnl"/>
        </a:p>
      </dgm:t>
    </dgm:pt>
    <dgm:pt modelId="{6632BEB8-B466-4B15-AD29-B7AD8F1C7DB5}" type="sibTrans" cxnId="{0686B133-3E20-44D3-BA0B-FEA306D40D78}">
      <dgm:prSet/>
      <dgm:spPr/>
      <dgm:t>
        <a:bodyPr/>
        <a:lstStyle/>
        <a:p>
          <a:endParaRPr lang="es-ES_tradnl"/>
        </a:p>
      </dgm:t>
    </dgm:pt>
    <dgm:pt modelId="{6D322349-6B08-4F97-A5D2-624D6BD9CF8F}">
      <dgm:prSet/>
      <dgm:spPr/>
      <dgm:t>
        <a:bodyPr/>
        <a:lstStyle/>
        <a:p>
          <a:r>
            <a:rPr lang="es-ES"/>
            <a:t>Servicio de codificación</a:t>
          </a:r>
          <a:endParaRPr lang="es-ES_tradnl"/>
        </a:p>
      </dgm:t>
    </dgm:pt>
    <dgm:pt modelId="{7AE05F81-6A70-4856-811D-921C4BDDE743}" type="parTrans" cxnId="{75F00FF2-98E7-4777-8F08-B11C6F154DFE}">
      <dgm:prSet/>
      <dgm:spPr/>
      <dgm:t>
        <a:bodyPr/>
        <a:lstStyle/>
        <a:p>
          <a:endParaRPr lang="es-ES_tradnl"/>
        </a:p>
      </dgm:t>
    </dgm:pt>
    <dgm:pt modelId="{30887DF9-1B6A-4D40-A945-DBC6B9DC0C51}" type="sibTrans" cxnId="{75F00FF2-98E7-4777-8F08-B11C6F154DFE}">
      <dgm:prSet/>
      <dgm:spPr/>
      <dgm:t>
        <a:bodyPr/>
        <a:lstStyle/>
        <a:p>
          <a:endParaRPr lang="es-ES_tradnl"/>
        </a:p>
      </dgm:t>
    </dgm:pt>
    <dgm:pt modelId="{6FD2FE25-F038-4039-8BFC-AFFF221A8FFC}">
      <dgm:prSet/>
      <dgm:spPr/>
      <dgm:t>
        <a:bodyPr/>
        <a:lstStyle/>
        <a:p>
          <a:r>
            <a:rPr lang="es-ES"/>
            <a:t>Servicio IGW2</a:t>
          </a:r>
          <a:endParaRPr lang="es-ES_tradnl"/>
        </a:p>
      </dgm:t>
    </dgm:pt>
    <dgm:pt modelId="{ED7296A3-9037-4B10-9F34-78BE44648181}" type="parTrans" cxnId="{D78685D6-AFBF-4C31-8FDF-14A0BA5CBB16}">
      <dgm:prSet/>
      <dgm:spPr/>
      <dgm:t>
        <a:bodyPr/>
        <a:lstStyle/>
        <a:p>
          <a:endParaRPr lang="es-ES_tradnl"/>
        </a:p>
      </dgm:t>
    </dgm:pt>
    <dgm:pt modelId="{4F1E860C-7D15-498F-92E7-DF01FFA0AE32}" type="sibTrans" cxnId="{D78685D6-AFBF-4C31-8FDF-14A0BA5CBB16}">
      <dgm:prSet/>
      <dgm:spPr/>
      <dgm:t>
        <a:bodyPr/>
        <a:lstStyle/>
        <a:p>
          <a:endParaRPr lang="es-ES_tradnl"/>
        </a:p>
      </dgm:t>
    </dgm:pt>
    <dgm:pt modelId="{64883157-590A-43FA-AEC4-3BF13592A53E}">
      <dgm:prSet/>
      <dgm:spPr/>
      <dgm:t>
        <a:bodyPr/>
        <a:lstStyle/>
        <a:p>
          <a:r>
            <a:rPr lang="es-ES"/>
            <a:t>Pruebas Realizadas</a:t>
          </a:r>
          <a:endParaRPr lang="es-ES_tradnl"/>
        </a:p>
      </dgm:t>
    </dgm:pt>
    <dgm:pt modelId="{ED0420B9-DB01-4A94-932D-1822AB24666F}" type="parTrans" cxnId="{CA51F8D1-55CC-4681-B2CF-093521D60A74}">
      <dgm:prSet/>
      <dgm:spPr/>
      <dgm:t>
        <a:bodyPr/>
        <a:lstStyle/>
        <a:p>
          <a:endParaRPr lang="es-ES_tradnl"/>
        </a:p>
      </dgm:t>
    </dgm:pt>
    <dgm:pt modelId="{EB951465-6EE9-4C42-A6C3-73E0D9F9A32F}" type="sibTrans" cxnId="{CA51F8D1-55CC-4681-B2CF-093521D60A74}">
      <dgm:prSet/>
      <dgm:spPr/>
      <dgm:t>
        <a:bodyPr/>
        <a:lstStyle/>
        <a:p>
          <a:endParaRPr lang="es-ES_tradnl"/>
        </a:p>
      </dgm:t>
    </dgm:pt>
    <dgm:pt modelId="{AE358EAC-543C-4A35-8579-649B2E03F278}">
      <dgm:prSet/>
      <dgm:spPr/>
      <dgm:t>
        <a:bodyPr/>
        <a:lstStyle/>
        <a:p>
          <a:r>
            <a:rPr lang="es-ES"/>
            <a:t>Test Unitarios</a:t>
          </a:r>
          <a:endParaRPr lang="es-ES_tradnl"/>
        </a:p>
      </dgm:t>
    </dgm:pt>
    <dgm:pt modelId="{93C8C862-7845-41D4-B74F-F78111130770}" type="parTrans" cxnId="{5E3A7A6F-FE5E-49B5-9FE1-C08EE12CDF97}">
      <dgm:prSet/>
      <dgm:spPr/>
      <dgm:t>
        <a:bodyPr/>
        <a:lstStyle/>
        <a:p>
          <a:endParaRPr lang="es-ES_tradnl"/>
        </a:p>
      </dgm:t>
    </dgm:pt>
    <dgm:pt modelId="{3F8E60FD-52D0-4235-A593-692E6D8CCFF9}" type="sibTrans" cxnId="{5E3A7A6F-FE5E-49B5-9FE1-C08EE12CDF97}">
      <dgm:prSet/>
      <dgm:spPr/>
      <dgm:t>
        <a:bodyPr/>
        <a:lstStyle/>
        <a:p>
          <a:endParaRPr lang="es-ES_tradnl"/>
        </a:p>
      </dgm:t>
    </dgm:pt>
    <dgm:pt modelId="{C826163C-2824-4B7D-8EE3-33ADC51C78F0}">
      <dgm:prSet/>
      <dgm:spPr/>
      <dgm:t>
        <a:bodyPr/>
        <a:lstStyle/>
        <a:p>
          <a:r>
            <a:rPr lang="es-ES" dirty="0"/>
            <a:t>Cobertura</a:t>
          </a:r>
          <a:endParaRPr lang="es-ES_tradnl" dirty="0"/>
        </a:p>
      </dgm:t>
    </dgm:pt>
    <dgm:pt modelId="{1BAE405F-2CFA-44BC-A136-62F6664D3754}" type="parTrans" cxnId="{99658691-8115-4A3F-9D70-EA93F402011C}">
      <dgm:prSet/>
      <dgm:spPr/>
      <dgm:t>
        <a:bodyPr/>
        <a:lstStyle/>
        <a:p>
          <a:endParaRPr lang="es-ES_tradnl"/>
        </a:p>
      </dgm:t>
    </dgm:pt>
    <dgm:pt modelId="{6D773E01-15AD-4A7E-A6A6-77883FBAA83D}" type="sibTrans" cxnId="{99658691-8115-4A3F-9D70-EA93F402011C}">
      <dgm:prSet/>
      <dgm:spPr/>
      <dgm:t>
        <a:bodyPr/>
        <a:lstStyle/>
        <a:p>
          <a:endParaRPr lang="es-ES_tradnl"/>
        </a:p>
      </dgm:t>
    </dgm:pt>
    <dgm:pt modelId="{213BDC61-8343-4685-8152-81AE19212353}">
      <dgm:prSet/>
      <dgm:spPr/>
      <dgm:t>
        <a:bodyPr/>
        <a:lstStyle/>
        <a:p>
          <a:r>
            <a:rPr lang="es-ES" dirty="0"/>
            <a:t>Conclusiones</a:t>
          </a:r>
          <a:endParaRPr lang="es-ES_tradnl" dirty="0"/>
        </a:p>
      </dgm:t>
    </dgm:pt>
    <dgm:pt modelId="{E37C4B92-59E5-463A-B5FC-E0884A26BB50}" type="parTrans" cxnId="{C6A12D98-E061-483B-BE2C-DB7598A03EB9}">
      <dgm:prSet/>
      <dgm:spPr/>
      <dgm:t>
        <a:bodyPr/>
        <a:lstStyle/>
        <a:p>
          <a:endParaRPr lang="es-ES_tradnl"/>
        </a:p>
      </dgm:t>
    </dgm:pt>
    <dgm:pt modelId="{78178F44-7687-499F-BEC2-CA44B4E38CEB}" type="sibTrans" cxnId="{C6A12D98-E061-483B-BE2C-DB7598A03EB9}">
      <dgm:prSet/>
      <dgm:spPr/>
      <dgm:t>
        <a:bodyPr/>
        <a:lstStyle/>
        <a:p>
          <a:endParaRPr lang="es-ES_tradnl"/>
        </a:p>
      </dgm:t>
    </dgm:pt>
    <dgm:pt modelId="{5A43DEA5-D0AC-4B0A-B841-656B344C4E08}">
      <dgm:prSet/>
      <dgm:spPr/>
      <dgm:t>
        <a:bodyPr/>
        <a:lstStyle/>
        <a:p>
          <a:r>
            <a:rPr lang="es-ES" dirty="0"/>
            <a:t>Presentación</a:t>
          </a:r>
          <a:endParaRPr lang="es-ES_tradnl" dirty="0"/>
        </a:p>
      </dgm:t>
    </dgm:pt>
    <dgm:pt modelId="{FAC40E87-95B0-42B8-A89C-4B0E7DD60847}" type="parTrans" cxnId="{71CFAC04-4E9D-4403-8BA8-886E52F70206}">
      <dgm:prSet/>
      <dgm:spPr/>
      <dgm:t>
        <a:bodyPr/>
        <a:lstStyle/>
        <a:p>
          <a:endParaRPr lang="es-ES_tradnl"/>
        </a:p>
      </dgm:t>
    </dgm:pt>
    <dgm:pt modelId="{54E9D1D0-1482-4887-BC32-73674B981866}" type="sibTrans" cxnId="{71CFAC04-4E9D-4403-8BA8-886E52F70206}">
      <dgm:prSet/>
      <dgm:spPr/>
      <dgm:t>
        <a:bodyPr/>
        <a:lstStyle/>
        <a:p>
          <a:endParaRPr lang="es-ES_tradnl"/>
        </a:p>
      </dgm:t>
    </dgm:pt>
    <dgm:pt modelId="{24DF6051-2B3A-45F5-B78D-E69C74B973EC}">
      <dgm:prSet/>
      <dgm:spPr/>
      <dgm:t>
        <a:bodyPr/>
        <a:lstStyle/>
        <a:p>
          <a:r>
            <a:rPr lang="es-ES" dirty="0"/>
            <a:t>Tecnologías Utilizadas</a:t>
          </a:r>
          <a:endParaRPr lang="es-ES_tradnl" dirty="0"/>
        </a:p>
      </dgm:t>
    </dgm:pt>
    <dgm:pt modelId="{F7B5D651-4906-45D9-AA92-3A44454AA600}" type="parTrans" cxnId="{AEB123C8-EF03-4E7C-A965-B55D8948D22F}">
      <dgm:prSet/>
      <dgm:spPr/>
      <dgm:t>
        <a:bodyPr/>
        <a:lstStyle/>
        <a:p>
          <a:endParaRPr lang="es-ES_tradnl"/>
        </a:p>
      </dgm:t>
    </dgm:pt>
    <dgm:pt modelId="{FF253120-6D35-4BCE-A75F-8339EFBB3CF2}" type="sibTrans" cxnId="{AEB123C8-EF03-4E7C-A965-B55D8948D22F}">
      <dgm:prSet/>
      <dgm:spPr/>
      <dgm:t>
        <a:bodyPr/>
        <a:lstStyle/>
        <a:p>
          <a:endParaRPr lang="es-ES_tradnl"/>
        </a:p>
      </dgm:t>
    </dgm:pt>
    <dgm:pt modelId="{385DD958-F203-499F-8029-0F259972BF1B}">
      <dgm:prSet/>
      <dgm:spPr/>
      <dgm:t>
        <a:bodyPr/>
        <a:lstStyle/>
        <a:p>
          <a:r>
            <a:rPr lang="es-ES" dirty="0"/>
            <a:t>Demostración de la aplicación</a:t>
          </a:r>
          <a:endParaRPr lang="es-ES_tradnl" dirty="0"/>
        </a:p>
      </dgm:t>
    </dgm:pt>
    <dgm:pt modelId="{B5E15E5A-D672-44A5-A8F3-B71B0BD4C1E0}" type="parTrans" cxnId="{47E9C043-8F97-4035-AABE-469C2FD4810D}">
      <dgm:prSet/>
      <dgm:spPr/>
      <dgm:t>
        <a:bodyPr/>
        <a:lstStyle/>
        <a:p>
          <a:endParaRPr lang="es-ES_tradnl"/>
        </a:p>
      </dgm:t>
    </dgm:pt>
    <dgm:pt modelId="{5DBBB3B6-4493-4BB1-AEB0-12B03E5CB0C1}" type="sibTrans" cxnId="{47E9C043-8F97-4035-AABE-469C2FD4810D}">
      <dgm:prSet/>
      <dgm:spPr/>
      <dgm:t>
        <a:bodyPr/>
        <a:lstStyle/>
        <a:p>
          <a:endParaRPr lang="es-ES_tradnl"/>
        </a:p>
      </dgm:t>
    </dgm:pt>
    <dgm:pt modelId="{EC55ACE4-9988-4842-AB0E-E82774737FED}">
      <dgm:prSet/>
      <dgm:spPr/>
      <dgm:t>
        <a:bodyPr/>
        <a:lstStyle/>
        <a:p>
          <a:r>
            <a:rPr lang="es-ES" dirty="0"/>
            <a:t>Video de demostración</a:t>
          </a:r>
          <a:endParaRPr lang="es-ES_tradnl" dirty="0"/>
        </a:p>
      </dgm:t>
    </dgm:pt>
    <dgm:pt modelId="{0E2B88B9-9211-4EFB-9A90-13315B4074BA}" type="parTrans" cxnId="{F4439327-5797-43BA-B2DD-09F5E7AF1813}">
      <dgm:prSet/>
      <dgm:spPr/>
      <dgm:t>
        <a:bodyPr/>
        <a:lstStyle/>
        <a:p>
          <a:endParaRPr lang="es-ES_tradnl"/>
        </a:p>
      </dgm:t>
    </dgm:pt>
    <dgm:pt modelId="{8356C78F-A052-4384-A9F0-E88100E72925}" type="sibTrans" cxnId="{F4439327-5797-43BA-B2DD-09F5E7AF1813}">
      <dgm:prSet/>
      <dgm:spPr/>
      <dgm:t>
        <a:bodyPr/>
        <a:lstStyle/>
        <a:p>
          <a:endParaRPr lang="es-ES_tradnl"/>
        </a:p>
      </dgm:t>
    </dgm:pt>
    <dgm:pt modelId="{08C3922B-8142-4EE6-8418-8F45C8749485}">
      <dgm:prSet/>
      <dgm:spPr/>
      <dgm:t>
        <a:bodyPr/>
        <a:lstStyle/>
        <a:p>
          <a:r>
            <a:rPr lang="es-ES" dirty="0"/>
            <a:t>Angular</a:t>
          </a:r>
          <a:endParaRPr lang="es-ES_tradnl" dirty="0"/>
        </a:p>
      </dgm:t>
    </dgm:pt>
    <dgm:pt modelId="{CCB03251-4369-4531-8AC6-7B5D81671EEB}" type="parTrans" cxnId="{ABE8C4AF-097A-48E8-A96E-A5AB34CDA290}">
      <dgm:prSet/>
      <dgm:spPr/>
      <dgm:t>
        <a:bodyPr/>
        <a:lstStyle/>
        <a:p>
          <a:endParaRPr lang="es-ES_tradnl"/>
        </a:p>
      </dgm:t>
    </dgm:pt>
    <dgm:pt modelId="{8C85C50E-46B1-4985-BC0E-3CC45BC58CA7}" type="sibTrans" cxnId="{ABE8C4AF-097A-48E8-A96E-A5AB34CDA290}">
      <dgm:prSet/>
      <dgm:spPr/>
      <dgm:t>
        <a:bodyPr/>
        <a:lstStyle/>
        <a:p>
          <a:endParaRPr lang="es-ES_tradnl"/>
        </a:p>
      </dgm:t>
    </dgm:pt>
    <dgm:pt modelId="{46CE0873-2E20-4AFB-8CC0-8FF4E1760983}" type="pres">
      <dgm:prSet presAssocID="{780DF680-F4CD-42B3-A2E7-E1905E9EA8AB}" presName="linear" presStyleCnt="0">
        <dgm:presLayoutVars>
          <dgm:animLvl val="lvl"/>
          <dgm:resizeHandles val="exact"/>
        </dgm:presLayoutVars>
      </dgm:prSet>
      <dgm:spPr/>
    </dgm:pt>
    <dgm:pt modelId="{99BD5C24-74C2-45A0-81FE-068E5990F4C0}" type="pres">
      <dgm:prSet presAssocID="{83BC8B39-0138-4C4B-823B-1712523EEC9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859EAAE-248A-432F-B6E5-B76EF86982AB}" type="pres">
      <dgm:prSet presAssocID="{83BC8B39-0138-4C4B-823B-1712523EEC98}" presName="childText" presStyleLbl="revTx" presStyleIdx="0" presStyleCnt="5">
        <dgm:presLayoutVars>
          <dgm:bulletEnabled val="1"/>
        </dgm:presLayoutVars>
      </dgm:prSet>
      <dgm:spPr/>
    </dgm:pt>
    <dgm:pt modelId="{CCF08481-01A8-44A0-979B-8A492F01D315}" type="pres">
      <dgm:prSet presAssocID="{77BBAAF2-B5BC-4627-BE3D-60F1C652EB1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5F7817D-6F34-4E98-9760-4DB8F7DC04A3}" type="pres">
      <dgm:prSet presAssocID="{77BBAAF2-B5BC-4627-BE3D-60F1C652EB15}" presName="childText" presStyleLbl="revTx" presStyleIdx="1" presStyleCnt="5">
        <dgm:presLayoutVars>
          <dgm:bulletEnabled val="1"/>
        </dgm:presLayoutVars>
      </dgm:prSet>
      <dgm:spPr/>
    </dgm:pt>
    <dgm:pt modelId="{1DBDA69E-2D95-485C-9A39-AFBA188C987F}" type="pres">
      <dgm:prSet presAssocID="{DF9EB7E4-8B28-4467-9D38-6FE7CD79E65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F76325A-068A-4866-9F23-7B895BF5FDB4}" type="pres">
      <dgm:prSet presAssocID="{DF9EB7E4-8B28-4467-9D38-6FE7CD79E65C}" presName="childText" presStyleLbl="revTx" presStyleIdx="2" presStyleCnt="5">
        <dgm:presLayoutVars>
          <dgm:bulletEnabled val="1"/>
        </dgm:presLayoutVars>
      </dgm:prSet>
      <dgm:spPr/>
    </dgm:pt>
    <dgm:pt modelId="{B54AF28D-6007-47E5-9507-53512B9FEE7F}" type="pres">
      <dgm:prSet presAssocID="{64883157-590A-43FA-AEC4-3BF13592A53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E645516-5E72-4408-90CD-3C7AAEA0C38D}" type="pres">
      <dgm:prSet presAssocID="{64883157-590A-43FA-AEC4-3BF13592A53E}" presName="childText" presStyleLbl="revTx" presStyleIdx="3" presStyleCnt="5">
        <dgm:presLayoutVars>
          <dgm:bulletEnabled val="1"/>
        </dgm:presLayoutVars>
      </dgm:prSet>
      <dgm:spPr/>
    </dgm:pt>
    <dgm:pt modelId="{6FECDBC3-CA75-4292-94AE-181A3342E694}" type="pres">
      <dgm:prSet presAssocID="{385DD958-F203-499F-8029-0F259972BF1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637844C-E123-414F-9EC8-42778BAED77A}" type="pres">
      <dgm:prSet presAssocID="{385DD958-F203-499F-8029-0F259972BF1B}" presName="childText" presStyleLbl="revTx" presStyleIdx="4" presStyleCnt="5">
        <dgm:presLayoutVars>
          <dgm:bulletEnabled val="1"/>
        </dgm:presLayoutVars>
      </dgm:prSet>
      <dgm:spPr/>
    </dgm:pt>
    <dgm:pt modelId="{776CD8C7-EEB1-43FF-84C2-996BC4D22FF1}" type="pres">
      <dgm:prSet presAssocID="{213BDC61-8343-4685-8152-81AE1921235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1CFAC04-4E9D-4403-8BA8-886E52F70206}" srcId="{83BC8B39-0138-4C4B-823B-1712523EEC98}" destId="{5A43DEA5-D0AC-4B0A-B841-656B344C4E08}" srcOrd="0" destOrd="0" parTransId="{FAC40E87-95B0-42B8-A89C-4B0E7DD60847}" sibTransId="{54E9D1D0-1482-4887-BC32-73674B981866}"/>
    <dgm:cxn modelId="{EA7FD506-E5C6-46C4-8ECE-916C5286CF07}" type="presOf" srcId="{EC55ACE4-9988-4842-AB0E-E82774737FED}" destId="{0637844C-E123-414F-9EC8-42778BAED77A}" srcOrd="0" destOrd="0" presId="urn:microsoft.com/office/officeart/2005/8/layout/vList2"/>
    <dgm:cxn modelId="{A5600F10-158D-4EEA-9090-8A423FBE39BB}" type="presOf" srcId="{C826163C-2824-4B7D-8EE3-33ADC51C78F0}" destId="{BE645516-5E72-4408-90CD-3C7AAEA0C38D}" srcOrd="0" destOrd="1" presId="urn:microsoft.com/office/officeart/2005/8/layout/vList2"/>
    <dgm:cxn modelId="{16BA9E11-76C9-4A33-BF97-EA23A2360754}" srcId="{77BBAAF2-B5BC-4627-BE3D-60F1C652EB15}" destId="{A341A8AE-CEED-4621-80CD-CE8C05F27FC3}" srcOrd="4" destOrd="0" parTransId="{21C5625F-EE07-4963-93D8-E320B383E7A7}" sibTransId="{664D3067-A61E-4674-A8C7-BF1E6EDA2088}"/>
    <dgm:cxn modelId="{F4439327-5797-43BA-B2DD-09F5E7AF1813}" srcId="{385DD958-F203-499F-8029-0F259972BF1B}" destId="{EC55ACE4-9988-4842-AB0E-E82774737FED}" srcOrd="0" destOrd="0" parTransId="{0E2B88B9-9211-4EFB-9A90-13315B4074BA}" sibTransId="{8356C78F-A052-4384-A9F0-E88100E72925}"/>
    <dgm:cxn modelId="{5104512D-318C-416E-B134-844E267FF3F4}" type="presOf" srcId="{3E9D1288-84ED-4B93-A598-0440D7CB2B51}" destId="{E5F7817D-6F34-4E98-9760-4DB8F7DC04A3}" srcOrd="0" destOrd="3" presId="urn:microsoft.com/office/officeart/2005/8/layout/vList2"/>
    <dgm:cxn modelId="{0686B133-3E20-44D3-BA0B-FEA306D40D78}" srcId="{DF9EB7E4-8B28-4467-9D38-6FE7CD79E65C}" destId="{D0416D5F-98A2-492E-978F-8E778F662D19}" srcOrd="3" destOrd="0" parTransId="{3723346C-F443-4273-85CA-24DEEB4018FD}" sibTransId="{6632BEB8-B466-4B15-AD29-B7AD8F1C7DB5}"/>
    <dgm:cxn modelId="{02261237-FF58-4199-9681-52392C3E4E2D}" srcId="{DF9EB7E4-8B28-4467-9D38-6FE7CD79E65C}" destId="{9935410B-119D-46A3-9584-58C9D2F7DE23}" srcOrd="1" destOrd="0" parTransId="{F22A6A74-D703-4193-A6CF-92CD545BF07B}" sibTransId="{9B9315D7-EB91-4CAD-9DF3-4BE8CB93437B}"/>
    <dgm:cxn modelId="{CA71003D-17EA-4E7D-BB17-15DC76738735}" type="presOf" srcId="{24DF6051-2B3A-45F5-B78D-E69C74B973EC}" destId="{6859EAAE-248A-432F-B6E5-B76EF86982AB}" srcOrd="0" destOrd="1" presId="urn:microsoft.com/office/officeart/2005/8/layout/vList2"/>
    <dgm:cxn modelId="{0B910440-C6DC-458A-9F18-DDDFFEEF9A7C}" type="presOf" srcId="{AE358EAC-543C-4A35-8579-649B2E03F278}" destId="{BE645516-5E72-4408-90CD-3C7AAEA0C38D}" srcOrd="0" destOrd="0" presId="urn:microsoft.com/office/officeart/2005/8/layout/vList2"/>
    <dgm:cxn modelId="{47E9C043-8F97-4035-AABE-469C2FD4810D}" srcId="{780DF680-F4CD-42B3-A2E7-E1905E9EA8AB}" destId="{385DD958-F203-499F-8029-0F259972BF1B}" srcOrd="4" destOrd="0" parTransId="{B5E15E5A-D672-44A5-A8F3-B71B0BD4C1E0}" sibTransId="{5DBBB3B6-4493-4BB1-AEB0-12B03E5CB0C1}"/>
    <dgm:cxn modelId="{6ACB6745-0A00-47A6-89BF-4CA02C5159AD}" srcId="{780DF680-F4CD-42B3-A2E7-E1905E9EA8AB}" destId="{77BBAAF2-B5BC-4627-BE3D-60F1C652EB15}" srcOrd="1" destOrd="0" parTransId="{C8D6A702-9899-47E6-B223-DC007FA43622}" sibTransId="{C9FADC2E-BC06-4EB4-B448-38A99DFF1B92}"/>
    <dgm:cxn modelId="{412CCD4A-16C3-4008-850D-E03BB350193F}" type="presOf" srcId="{1C4C34DC-3E44-4BF3-A521-F1E1A38A5B86}" destId="{7F76325A-068A-4866-9F23-7B895BF5FDB4}" srcOrd="0" destOrd="2" presId="urn:microsoft.com/office/officeart/2005/8/layout/vList2"/>
    <dgm:cxn modelId="{5E3A7A6F-FE5E-49B5-9FE1-C08EE12CDF97}" srcId="{64883157-590A-43FA-AEC4-3BF13592A53E}" destId="{AE358EAC-543C-4A35-8579-649B2E03F278}" srcOrd="0" destOrd="0" parTransId="{93C8C862-7845-41D4-B74F-F78111130770}" sibTransId="{3F8E60FD-52D0-4235-A593-692E6D8CCFF9}"/>
    <dgm:cxn modelId="{8C718950-D66F-4D4A-8E7C-3F3F425028D4}" type="presOf" srcId="{385DD958-F203-499F-8029-0F259972BF1B}" destId="{6FECDBC3-CA75-4292-94AE-181A3342E694}" srcOrd="0" destOrd="0" presId="urn:microsoft.com/office/officeart/2005/8/layout/vList2"/>
    <dgm:cxn modelId="{76495C51-A705-4CF0-BFBC-4BF35E5070D6}" type="presOf" srcId="{D0416D5F-98A2-492E-978F-8E778F662D19}" destId="{7F76325A-068A-4866-9F23-7B895BF5FDB4}" srcOrd="0" destOrd="3" presId="urn:microsoft.com/office/officeart/2005/8/layout/vList2"/>
    <dgm:cxn modelId="{D751B751-619C-4D1B-B6FA-A3D90EFA81AC}" type="presOf" srcId="{6D322349-6B08-4F97-A5D2-624D6BD9CF8F}" destId="{7F76325A-068A-4866-9F23-7B895BF5FDB4}" srcOrd="0" destOrd="4" presId="urn:microsoft.com/office/officeart/2005/8/layout/vList2"/>
    <dgm:cxn modelId="{A8256E59-6E71-4540-A4FF-F7037EE37B29}" type="presOf" srcId="{780DF680-F4CD-42B3-A2E7-E1905E9EA8AB}" destId="{46CE0873-2E20-4AFB-8CC0-8FF4E1760983}" srcOrd="0" destOrd="0" presId="urn:microsoft.com/office/officeart/2005/8/layout/vList2"/>
    <dgm:cxn modelId="{13A3037A-80D6-4BAA-8F87-296C401D364A}" type="presOf" srcId="{213BDC61-8343-4685-8152-81AE19212353}" destId="{776CD8C7-EEB1-43FF-84C2-996BC4D22FF1}" srcOrd="0" destOrd="0" presId="urn:microsoft.com/office/officeart/2005/8/layout/vList2"/>
    <dgm:cxn modelId="{7FC1967A-4E17-4323-BA9C-FDE14F73DC44}" srcId="{780DF680-F4CD-42B3-A2E7-E1905E9EA8AB}" destId="{83BC8B39-0138-4C4B-823B-1712523EEC98}" srcOrd="0" destOrd="0" parTransId="{FE7B47EB-58D3-4143-9A69-CF70529C2A92}" sibTransId="{CA79D528-8595-4929-8B39-4FBF16957FEC}"/>
    <dgm:cxn modelId="{F8422E91-E90F-43C2-9506-6EF54CC12BA1}" srcId="{DF9EB7E4-8B28-4467-9D38-6FE7CD79E65C}" destId="{C17772D8-6AF5-4216-9F69-318514FE3DC0}" srcOrd="0" destOrd="0" parTransId="{FA9D4359-A137-40E7-AD1D-283321F06A92}" sibTransId="{68C68114-FC8B-4EEA-9A94-1A9F820F6643}"/>
    <dgm:cxn modelId="{99658691-8115-4A3F-9D70-EA93F402011C}" srcId="{64883157-590A-43FA-AEC4-3BF13592A53E}" destId="{C826163C-2824-4B7D-8EE3-33ADC51C78F0}" srcOrd="1" destOrd="0" parTransId="{1BAE405F-2CFA-44BC-A136-62F6664D3754}" sibTransId="{6D773E01-15AD-4A7E-A6A6-77883FBAA83D}"/>
    <dgm:cxn modelId="{C6A12D98-E061-483B-BE2C-DB7598A03EB9}" srcId="{780DF680-F4CD-42B3-A2E7-E1905E9EA8AB}" destId="{213BDC61-8343-4685-8152-81AE19212353}" srcOrd="5" destOrd="0" parTransId="{E37C4B92-59E5-463A-B5FC-E0884A26BB50}" sibTransId="{78178F44-7687-499F-BEC2-CA44B4E38CEB}"/>
    <dgm:cxn modelId="{E15F849A-1515-42CB-8C21-9593982BAA91}" type="presOf" srcId="{5A43DEA5-D0AC-4B0A-B841-656B344C4E08}" destId="{6859EAAE-248A-432F-B6E5-B76EF86982AB}" srcOrd="0" destOrd="0" presId="urn:microsoft.com/office/officeart/2005/8/layout/vList2"/>
    <dgm:cxn modelId="{08E4A69E-0129-4BF9-B36E-991ADCE8A882}" type="presOf" srcId="{9935410B-119D-46A3-9584-58C9D2F7DE23}" destId="{7F76325A-068A-4866-9F23-7B895BF5FDB4}" srcOrd="0" destOrd="1" presId="urn:microsoft.com/office/officeart/2005/8/layout/vList2"/>
    <dgm:cxn modelId="{1A60AAA0-D78A-401E-ABF4-96B48081679A}" type="presOf" srcId="{83BC8B39-0138-4C4B-823B-1712523EEC98}" destId="{99BD5C24-74C2-45A0-81FE-068E5990F4C0}" srcOrd="0" destOrd="0" presId="urn:microsoft.com/office/officeart/2005/8/layout/vList2"/>
    <dgm:cxn modelId="{FBC0EEA3-48F4-44AC-B977-9BDB8B59EFD9}" type="presOf" srcId="{DF9EB7E4-8B28-4467-9D38-6FE7CD79E65C}" destId="{1DBDA69E-2D95-485C-9A39-AFBA188C987F}" srcOrd="0" destOrd="0" presId="urn:microsoft.com/office/officeart/2005/8/layout/vList2"/>
    <dgm:cxn modelId="{537F22A4-9819-40F8-A381-428972AE261F}" type="presOf" srcId="{C17772D8-6AF5-4216-9F69-318514FE3DC0}" destId="{7F76325A-068A-4866-9F23-7B895BF5FDB4}" srcOrd="0" destOrd="0" presId="urn:microsoft.com/office/officeart/2005/8/layout/vList2"/>
    <dgm:cxn modelId="{94DB60A8-6A21-42E5-9F59-D22BF2AC7082}" type="presOf" srcId="{6FD2FE25-F038-4039-8BFC-AFFF221A8FFC}" destId="{7F76325A-068A-4866-9F23-7B895BF5FDB4}" srcOrd="0" destOrd="5" presId="urn:microsoft.com/office/officeart/2005/8/layout/vList2"/>
    <dgm:cxn modelId="{F2A6E9A8-C960-4495-A003-1AB386898CCF}" type="presOf" srcId="{64883157-590A-43FA-AEC4-3BF13592A53E}" destId="{B54AF28D-6007-47E5-9507-53512B9FEE7F}" srcOrd="0" destOrd="0" presId="urn:microsoft.com/office/officeart/2005/8/layout/vList2"/>
    <dgm:cxn modelId="{38E67BA9-BECC-48D1-BE40-8D6A6A64B182}" type="presOf" srcId="{08C3922B-8142-4EE6-8418-8F45C8749485}" destId="{E5F7817D-6F34-4E98-9760-4DB8F7DC04A3}" srcOrd="0" destOrd="1" presId="urn:microsoft.com/office/officeart/2005/8/layout/vList2"/>
    <dgm:cxn modelId="{ABE8C4AF-097A-48E8-A96E-A5AB34CDA290}" srcId="{77BBAAF2-B5BC-4627-BE3D-60F1C652EB15}" destId="{08C3922B-8142-4EE6-8418-8F45C8749485}" srcOrd="1" destOrd="0" parTransId="{CCB03251-4369-4531-8AC6-7B5D81671EEB}" sibTransId="{8C85C50E-46B1-4985-BC0E-3CC45BC58CA7}"/>
    <dgm:cxn modelId="{2E6DD1B7-0507-4549-8169-D1C33DD54169}" srcId="{77BBAAF2-B5BC-4627-BE3D-60F1C652EB15}" destId="{252BE03A-04F6-4B90-B871-5BBC065C1E96}" srcOrd="2" destOrd="0" parTransId="{5F9A6C77-19F4-439C-AD3E-A992F2B45B73}" sibTransId="{4738AE33-91D4-4C8A-9828-7C8C32CAD5CD}"/>
    <dgm:cxn modelId="{30D936BF-AEFE-46F3-A81D-AB45F89113B2}" srcId="{780DF680-F4CD-42B3-A2E7-E1905E9EA8AB}" destId="{DF9EB7E4-8B28-4467-9D38-6FE7CD79E65C}" srcOrd="2" destOrd="0" parTransId="{7079B043-B398-4F6F-8417-B00BE6A82E03}" sibTransId="{4130CDAE-0834-44FE-AC2F-1A05D3C0FE9C}"/>
    <dgm:cxn modelId="{E48D55C3-2738-4BA1-8960-BAF1A20E98F1}" srcId="{77BBAAF2-B5BC-4627-BE3D-60F1C652EB15}" destId="{813E363C-8B78-4ED5-BB66-2B76717F8F81}" srcOrd="0" destOrd="0" parTransId="{F7A06720-D8FB-4912-814C-2BF7F0453B5A}" sibTransId="{03B53A95-C49E-4387-9FCB-33FE3EA3F48C}"/>
    <dgm:cxn modelId="{2DC903C7-1DCB-4C61-807B-377066B4AF14}" srcId="{DF9EB7E4-8B28-4467-9D38-6FE7CD79E65C}" destId="{1C4C34DC-3E44-4BF3-A521-F1E1A38A5B86}" srcOrd="2" destOrd="0" parTransId="{086176AA-85CB-457F-A1E8-83CA0F64D703}" sibTransId="{94A38A81-25C3-4C72-B2E5-64B4AC4C0A72}"/>
    <dgm:cxn modelId="{AEB123C8-EF03-4E7C-A965-B55D8948D22F}" srcId="{83BC8B39-0138-4C4B-823B-1712523EEC98}" destId="{24DF6051-2B3A-45F5-B78D-E69C74B973EC}" srcOrd="1" destOrd="0" parTransId="{F7B5D651-4906-45D9-AA92-3A44454AA600}" sibTransId="{FF253120-6D35-4BCE-A75F-8339EFBB3CF2}"/>
    <dgm:cxn modelId="{8F8744CD-371D-4A2D-921D-B27485C5F9E2}" type="presOf" srcId="{813E363C-8B78-4ED5-BB66-2B76717F8F81}" destId="{E5F7817D-6F34-4E98-9760-4DB8F7DC04A3}" srcOrd="0" destOrd="0" presId="urn:microsoft.com/office/officeart/2005/8/layout/vList2"/>
    <dgm:cxn modelId="{88F6B2CF-FC65-4D70-A8A3-456AC8B9B16B}" type="presOf" srcId="{77BBAAF2-B5BC-4627-BE3D-60F1C652EB15}" destId="{CCF08481-01A8-44A0-979B-8A492F01D315}" srcOrd="0" destOrd="0" presId="urn:microsoft.com/office/officeart/2005/8/layout/vList2"/>
    <dgm:cxn modelId="{D17055D0-402F-478A-83E3-50F1AA2BFD3F}" type="presOf" srcId="{A341A8AE-CEED-4621-80CD-CE8C05F27FC3}" destId="{E5F7817D-6F34-4E98-9760-4DB8F7DC04A3}" srcOrd="0" destOrd="4" presId="urn:microsoft.com/office/officeart/2005/8/layout/vList2"/>
    <dgm:cxn modelId="{CA51F8D1-55CC-4681-B2CF-093521D60A74}" srcId="{780DF680-F4CD-42B3-A2E7-E1905E9EA8AB}" destId="{64883157-590A-43FA-AEC4-3BF13592A53E}" srcOrd="3" destOrd="0" parTransId="{ED0420B9-DB01-4A94-932D-1822AB24666F}" sibTransId="{EB951465-6EE9-4C42-A6C3-73E0D9F9A32F}"/>
    <dgm:cxn modelId="{D78685D6-AFBF-4C31-8FDF-14A0BA5CBB16}" srcId="{DF9EB7E4-8B28-4467-9D38-6FE7CD79E65C}" destId="{6FD2FE25-F038-4039-8BFC-AFFF221A8FFC}" srcOrd="5" destOrd="0" parTransId="{ED7296A3-9037-4B10-9F34-78BE44648181}" sibTransId="{4F1E860C-7D15-498F-92E7-DF01FFA0AE32}"/>
    <dgm:cxn modelId="{75F00FF2-98E7-4777-8F08-B11C6F154DFE}" srcId="{DF9EB7E4-8B28-4467-9D38-6FE7CD79E65C}" destId="{6D322349-6B08-4F97-A5D2-624D6BD9CF8F}" srcOrd="4" destOrd="0" parTransId="{7AE05F81-6A70-4856-811D-921C4BDDE743}" sibTransId="{30887DF9-1B6A-4D40-A945-DBC6B9DC0C51}"/>
    <dgm:cxn modelId="{07249FF9-3D7D-4C37-B6EA-1DA21A331CF1}" type="presOf" srcId="{252BE03A-04F6-4B90-B871-5BBC065C1E96}" destId="{E5F7817D-6F34-4E98-9760-4DB8F7DC04A3}" srcOrd="0" destOrd="2" presId="urn:microsoft.com/office/officeart/2005/8/layout/vList2"/>
    <dgm:cxn modelId="{6F7448FA-9F1C-4C96-852B-89FF0E35A86C}" srcId="{77BBAAF2-B5BC-4627-BE3D-60F1C652EB15}" destId="{3E9D1288-84ED-4B93-A598-0440D7CB2B51}" srcOrd="3" destOrd="0" parTransId="{CDB37433-AF5B-438D-ADE1-2233D352EEBB}" sibTransId="{9C497F60-0174-4C22-90F6-3FDDF95AC6FD}"/>
    <dgm:cxn modelId="{2BB55000-A37F-4860-BEB5-BEED0863FF4E}" type="presParOf" srcId="{46CE0873-2E20-4AFB-8CC0-8FF4E1760983}" destId="{99BD5C24-74C2-45A0-81FE-068E5990F4C0}" srcOrd="0" destOrd="0" presId="urn:microsoft.com/office/officeart/2005/8/layout/vList2"/>
    <dgm:cxn modelId="{8A4156F4-7C69-4C74-8D01-1BEDECDE4EF8}" type="presParOf" srcId="{46CE0873-2E20-4AFB-8CC0-8FF4E1760983}" destId="{6859EAAE-248A-432F-B6E5-B76EF86982AB}" srcOrd="1" destOrd="0" presId="urn:microsoft.com/office/officeart/2005/8/layout/vList2"/>
    <dgm:cxn modelId="{CCE81CA1-6138-45DD-9809-FFB1458D09E2}" type="presParOf" srcId="{46CE0873-2E20-4AFB-8CC0-8FF4E1760983}" destId="{CCF08481-01A8-44A0-979B-8A492F01D315}" srcOrd="2" destOrd="0" presId="urn:microsoft.com/office/officeart/2005/8/layout/vList2"/>
    <dgm:cxn modelId="{CE6B9141-FE50-4A90-A781-5CF83943D17B}" type="presParOf" srcId="{46CE0873-2E20-4AFB-8CC0-8FF4E1760983}" destId="{E5F7817D-6F34-4E98-9760-4DB8F7DC04A3}" srcOrd="3" destOrd="0" presId="urn:microsoft.com/office/officeart/2005/8/layout/vList2"/>
    <dgm:cxn modelId="{4013BE55-21A8-4D1C-9096-4D1C8E3135F6}" type="presParOf" srcId="{46CE0873-2E20-4AFB-8CC0-8FF4E1760983}" destId="{1DBDA69E-2D95-485C-9A39-AFBA188C987F}" srcOrd="4" destOrd="0" presId="urn:microsoft.com/office/officeart/2005/8/layout/vList2"/>
    <dgm:cxn modelId="{10A68C21-6734-403D-BFE3-8CDCC30070E9}" type="presParOf" srcId="{46CE0873-2E20-4AFB-8CC0-8FF4E1760983}" destId="{7F76325A-068A-4866-9F23-7B895BF5FDB4}" srcOrd="5" destOrd="0" presId="urn:microsoft.com/office/officeart/2005/8/layout/vList2"/>
    <dgm:cxn modelId="{0208459A-DEAC-4D19-8E70-AA3030EC12D2}" type="presParOf" srcId="{46CE0873-2E20-4AFB-8CC0-8FF4E1760983}" destId="{B54AF28D-6007-47E5-9507-53512B9FEE7F}" srcOrd="6" destOrd="0" presId="urn:microsoft.com/office/officeart/2005/8/layout/vList2"/>
    <dgm:cxn modelId="{BF82AEF6-8209-4DCC-8279-7B3717E016B2}" type="presParOf" srcId="{46CE0873-2E20-4AFB-8CC0-8FF4E1760983}" destId="{BE645516-5E72-4408-90CD-3C7AAEA0C38D}" srcOrd="7" destOrd="0" presId="urn:microsoft.com/office/officeart/2005/8/layout/vList2"/>
    <dgm:cxn modelId="{148A43D1-E526-43FF-86CF-F4081B4EB27B}" type="presParOf" srcId="{46CE0873-2E20-4AFB-8CC0-8FF4E1760983}" destId="{6FECDBC3-CA75-4292-94AE-181A3342E694}" srcOrd="8" destOrd="0" presId="urn:microsoft.com/office/officeart/2005/8/layout/vList2"/>
    <dgm:cxn modelId="{899ED52B-FDAB-477F-A81C-94381275FFA7}" type="presParOf" srcId="{46CE0873-2E20-4AFB-8CC0-8FF4E1760983}" destId="{0637844C-E123-414F-9EC8-42778BAED77A}" srcOrd="9" destOrd="0" presId="urn:microsoft.com/office/officeart/2005/8/layout/vList2"/>
    <dgm:cxn modelId="{013D4152-D056-4434-8EE2-61294F0A5CE6}" type="presParOf" srcId="{46CE0873-2E20-4AFB-8CC0-8FF4E1760983}" destId="{776CD8C7-EEB1-43FF-84C2-996BC4D22FF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D5C24-74C2-45A0-81FE-068E5990F4C0}">
      <dsp:nvSpPr>
        <dsp:cNvPr id="0" name=""/>
        <dsp:cNvSpPr/>
      </dsp:nvSpPr>
      <dsp:spPr>
        <a:xfrm>
          <a:off x="0" y="75148"/>
          <a:ext cx="9905999" cy="3194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Objetivos del trabajo</a:t>
          </a:r>
          <a:endParaRPr lang="es-ES_tradnl" sz="1400" kern="1200" dirty="0"/>
        </a:p>
      </dsp:txBody>
      <dsp:txXfrm>
        <a:off x="15592" y="90740"/>
        <a:ext cx="9874815" cy="288225"/>
      </dsp:txXfrm>
    </dsp:sp>
    <dsp:sp modelId="{6859EAAE-248A-432F-B6E5-B76EF86982AB}">
      <dsp:nvSpPr>
        <dsp:cNvPr id="0" name=""/>
        <dsp:cNvSpPr/>
      </dsp:nvSpPr>
      <dsp:spPr>
        <a:xfrm>
          <a:off x="0" y="394558"/>
          <a:ext cx="9905999" cy="340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5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100" kern="1200" dirty="0"/>
            <a:t>Presentación</a:t>
          </a:r>
          <a:endParaRPr lang="es-ES_tradnl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100" kern="1200" dirty="0"/>
            <a:t>Tecnologías Utilizadas</a:t>
          </a:r>
          <a:endParaRPr lang="es-ES_tradnl" sz="1100" kern="1200" dirty="0"/>
        </a:p>
      </dsp:txBody>
      <dsp:txXfrm>
        <a:off x="0" y="394558"/>
        <a:ext cx="9905999" cy="340515"/>
      </dsp:txXfrm>
    </dsp:sp>
    <dsp:sp modelId="{CCF08481-01A8-44A0-979B-8A492F01D315}">
      <dsp:nvSpPr>
        <dsp:cNvPr id="0" name=""/>
        <dsp:cNvSpPr/>
      </dsp:nvSpPr>
      <dsp:spPr>
        <a:xfrm>
          <a:off x="0" y="735073"/>
          <a:ext cx="9905999" cy="3194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Framework de Angular</a:t>
          </a:r>
          <a:endParaRPr lang="es-ES_tradnl" sz="1400" kern="1200"/>
        </a:p>
      </dsp:txBody>
      <dsp:txXfrm>
        <a:off x="15592" y="750665"/>
        <a:ext cx="9874815" cy="288225"/>
      </dsp:txXfrm>
    </dsp:sp>
    <dsp:sp modelId="{E5F7817D-6F34-4E98-9760-4DB8F7DC04A3}">
      <dsp:nvSpPr>
        <dsp:cNvPr id="0" name=""/>
        <dsp:cNvSpPr/>
      </dsp:nvSpPr>
      <dsp:spPr>
        <a:xfrm>
          <a:off x="0" y="1054483"/>
          <a:ext cx="9905999" cy="854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5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100" kern="1200" dirty="0"/>
            <a:t>TypeScript</a:t>
          </a:r>
          <a:endParaRPr lang="es-ES_tradnl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100" kern="1200" dirty="0"/>
            <a:t>Angular</a:t>
          </a:r>
          <a:endParaRPr lang="es-ES_tradnl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100" kern="1200"/>
            <a:t>Componentes</a:t>
          </a:r>
          <a:endParaRPr lang="es-ES_tradnl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100" kern="1200"/>
            <a:t>Servicios</a:t>
          </a:r>
          <a:endParaRPr lang="es-ES_tradnl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100" kern="1200"/>
            <a:t>Módulos</a:t>
          </a:r>
          <a:endParaRPr lang="es-ES_tradnl" sz="1100" kern="1200"/>
        </a:p>
      </dsp:txBody>
      <dsp:txXfrm>
        <a:off x="0" y="1054483"/>
        <a:ext cx="9905999" cy="854910"/>
      </dsp:txXfrm>
    </dsp:sp>
    <dsp:sp modelId="{1DBDA69E-2D95-485C-9A39-AFBA188C987F}">
      <dsp:nvSpPr>
        <dsp:cNvPr id="0" name=""/>
        <dsp:cNvSpPr/>
      </dsp:nvSpPr>
      <dsp:spPr>
        <a:xfrm>
          <a:off x="0" y="1909393"/>
          <a:ext cx="9905999" cy="3194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Presentación de la aplicación</a:t>
          </a:r>
          <a:endParaRPr lang="es-ES_tradnl" sz="1400" kern="1200"/>
        </a:p>
      </dsp:txBody>
      <dsp:txXfrm>
        <a:off x="15592" y="1924985"/>
        <a:ext cx="9874815" cy="288225"/>
      </dsp:txXfrm>
    </dsp:sp>
    <dsp:sp modelId="{7F76325A-068A-4866-9F23-7B895BF5FDB4}">
      <dsp:nvSpPr>
        <dsp:cNvPr id="0" name=""/>
        <dsp:cNvSpPr/>
      </dsp:nvSpPr>
      <dsp:spPr>
        <a:xfrm>
          <a:off x="0" y="2228803"/>
          <a:ext cx="9905999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5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100" kern="1200"/>
            <a:t>Componente del Loggin</a:t>
          </a:r>
          <a:endParaRPr lang="es-ES_tradnl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100" kern="1200"/>
            <a:t>Componente Main</a:t>
          </a:r>
          <a:endParaRPr lang="es-ES_tradnl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100" kern="1200"/>
            <a:t>Componente rtutree</a:t>
          </a:r>
          <a:endParaRPr lang="es-ES_tradnl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100" kern="1200"/>
            <a:t>Componente svgdinamizer</a:t>
          </a:r>
          <a:endParaRPr lang="es-ES_tradnl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100" kern="1200"/>
            <a:t>Servicio de codificación</a:t>
          </a:r>
          <a:endParaRPr lang="es-ES_tradnl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100" kern="1200"/>
            <a:t>Servicio IGW2</a:t>
          </a:r>
          <a:endParaRPr lang="es-ES_tradnl" sz="1100" kern="1200"/>
        </a:p>
      </dsp:txBody>
      <dsp:txXfrm>
        <a:off x="0" y="2228803"/>
        <a:ext cx="9905999" cy="1014300"/>
      </dsp:txXfrm>
    </dsp:sp>
    <dsp:sp modelId="{B54AF28D-6007-47E5-9507-53512B9FEE7F}">
      <dsp:nvSpPr>
        <dsp:cNvPr id="0" name=""/>
        <dsp:cNvSpPr/>
      </dsp:nvSpPr>
      <dsp:spPr>
        <a:xfrm>
          <a:off x="0" y="3243103"/>
          <a:ext cx="9905999" cy="3194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Pruebas Realizadas</a:t>
          </a:r>
          <a:endParaRPr lang="es-ES_tradnl" sz="1400" kern="1200"/>
        </a:p>
      </dsp:txBody>
      <dsp:txXfrm>
        <a:off x="15592" y="3258695"/>
        <a:ext cx="9874815" cy="288225"/>
      </dsp:txXfrm>
    </dsp:sp>
    <dsp:sp modelId="{BE645516-5E72-4408-90CD-3C7AAEA0C38D}">
      <dsp:nvSpPr>
        <dsp:cNvPr id="0" name=""/>
        <dsp:cNvSpPr/>
      </dsp:nvSpPr>
      <dsp:spPr>
        <a:xfrm>
          <a:off x="0" y="3562513"/>
          <a:ext cx="9905999" cy="340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5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100" kern="1200"/>
            <a:t>Test Unitarios</a:t>
          </a:r>
          <a:endParaRPr lang="es-ES_tradnl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100" kern="1200" dirty="0"/>
            <a:t>Cobertura</a:t>
          </a:r>
          <a:endParaRPr lang="es-ES_tradnl" sz="1100" kern="1200" dirty="0"/>
        </a:p>
      </dsp:txBody>
      <dsp:txXfrm>
        <a:off x="0" y="3562513"/>
        <a:ext cx="9905999" cy="340515"/>
      </dsp:txXfrm>
    </dsp:sp>
    <dsp:sp modelId="{6FECDBC3-CA75-4292-94AE-181A3342E694}">
      <dsp:nvSpPr>
        <dsp:cNvPr id="0" name=""/>
        <dsp:cNvSpPr/>
      </dsp:nvSpPr>
      <dsp:spPr>
        <a:xfrm>
          <a:off x="0" y="3903028"/>
          <a:ext cx="9905999" cy="3194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Demostración de la aplicación</a:t>
          </a:r>
          <a:endParaRPr lang="es-ES_tradnl" sz="1400" kern="1200" dirty="0"/>
        </a:p>
      </dsp:txBody>
      <dsp:txXfrm>
        <a:off x="15592" y="3918620"/>
        <a:ext cx="9874815" cy="288225"/>
      </dsp:txXfrm>
    </dsp:sp>
    <dsp:sp modelId="{0637844C-E123-414F-9EC8-42778BAED77A}">
      <dsp:nvSpPr>
        <dsp:cNvPr id="0" name=""/>
        <dsp:cNvSpPr/>
      </dsp:nvSpPr>
      <dsp:spPr>
        <a:xfrm>
          <a:off x="0" y="4222438"/>
          <a:ext cx="990599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5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100" kern="1200" dirty="0"/>
            <a:t>Video de demostración</a:t>
          </a:r>
          <a:endParaRPr lang="es-ES_tradnl" sz="1100" kern="1200" dirty="0"/>
        </a:p>
      </dsp:txBody>
      <dsp:txXfrm>
        <a:off x="0" y="4222438"/>
        <a:ext cx="9905999" cy="231840"/>
      </dsp:txXfrm>
    </dsp:sp>
    <dsp:sp modelId="{776CD8C7-EEB1-43FF-84C2-996BC4D22FF1}">
      <dsp:nvSpPr>
        <dsp:cNvPr id="0" name=""/>
        <dsp:cNvSpPr/>
      </dsp:nvSpPr>
      <dsp:spPr>
        <a:xfrm>
          <a:off x="0" y="4454278"/>
          <a:ext cx="9905999" cy="3194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Conclusiones</a:t>
          </a:r>
          <a:endParaRPr lang="es-ES_tradnl" sz="1400" kern="1200" dirty="0"/>
        </a:p>
      </dsp:txBody>
      <dsp:txXfrm>
        <a:off x="15592" y="4469870"/>
        <a:ext cx="9874815" cy="288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EC7EA-4439-4CDA-9533-D4E38D0E4318}" type="datetimeFigureOut">
              <a:rPr lang="es-ES_tradnl" smtClean="0"/>
              <a:t>22/11/2020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D4912-5AF7-405E-A1C1-306E3CEA953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8039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490472E-9BDF-4E22-BCFF-E0105862A2E6}" type="datetime1">
              <a:rPr lang="es-ES_tradnl" smtClean="0"/>
              <a:t>22/11/2020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342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3A11-28EB-4710-800E-839D87F5052D}" type="datetime1">
              <a:rPr lang="es-ES_tradnl" smtClean="0"/>
              <a:t>22/11/2020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02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B4B4-94DF-4EA8-B82D-E2657C8C6247}" type="datetime1">
              <a:rPr lang="es-ES_tradnl" smtClean="0"/>
              <a:t>22/11/2020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5694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9194-45D3-426A-AA67-300BD069AB4B}" type="datetime1">
              <a:rPr lang="es-ES_tradnl" smtClean="0"/>
              <a:t>22/11/2020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1924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FDF3-A23D-435F-AB90-1F3CFD376E3D}" type="datetime1">
              <a:rPr lang="es-ES_tradnl" smtClean="0"/>
              <a:t>22/11/2020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5187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7CB8-DF94-4102-B6C7-F7C379E8ED2E}" type="datetime1">
              <a:rPr lang="es-ES_tradnl" smtClean="0"/>
              <a:t>22/11/2020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4008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480E-40D5-4F3B-B5E1-E8A26D7B4066}" type="datetime1">
              <a:rPr lang="es-ES_tradnl" smtClean="0"/>
              <a:t>22/11/2020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97533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5699-690B-4307-B127-14F3623A2FC2}" type="datetime1">
              <a:rPr lang="es-ES_tradnl" smtClean="0"/>
              <a:t>22/11/2020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731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CDC3-259C-48B8-8308-3DC3C4FE348A}" type="datetime1">
              <a:rPr lang="es-ES_tradnl" smtClean="0"/>
              <a:t>22/11/2020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688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4D32-8C03-4337-8549-F787C1EAB350}" type="datetime1">
              <a:rPr lang="es-ES_tradnl" smtClean="0"/>
              <a:t>22/11/2020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953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7CEF-9F35-4409-814D-E022F8FC9ABE}" type="datetime1">
              <a:rPr lang="es-ES_tradnl" smtClean="0"/>
              <a:t>22/11/2020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019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FC0D-28F0-45A5-983A-CCAA27ADA393}" type="datetime1">
              <a:rPr lang="es-ES_tradnl" smtClean="0"/>
              <a:t>22/11/2020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2640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6076-C619-4CA2-B992-5230C25F9934}" type="datetime1">
              <a:rPr lang="es-ES_tradnl" smtClean="0"/>
              <a:t>22/11/2020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63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F9EC-9587-431F-85A5-EF74D90A3F91}" type="datetime1">
              <a:rPr lang="es-ES_tradnl" smtClean="0"/>
              <a:t>22/11/2020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795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036D-7AB2-4B25-BBC9-225B752E7B82}" type="datetime1">
              <a:rPr lang="es-ES_tradnl" smtClean="0"/>
              <a:t>22/11/2020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355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6AFC-3389-4D55-BBE4-25881600CE31}" type="datetime1">
              <a:rPr lang="es-ES_tradnl" smtClean="0"/>
              <a:t>22/11/2020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2818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924-FC69-446C-98C3-AF97B4110557}" type="datetime1">
              <a:rPr lang="es-ES_tradnl" smtClean="0"/>
              <a:t>22/11/2020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778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311AA-11D2-482F-9732-577437D86755}" type="datetime1">
              <a:rPr lang="es-ES_tradnl" smtClean="0"/>
              <a:t>22/11/2020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AC773-DF43-4C82-A845-6D54565F909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5978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86A9-49C4-4852-8E91-BEB4A96F8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572" y="1014833"/>
            <a:ext cx="10310068" cy="2075446"/>
          </a:xfrm>
        </p:spPr>
        <p:txBody>
          <a:bodyPr>
            <a:normAutofit fontScale="90000"/>
          </a:bodyPr>
          <a:lstStyle/>
          <a:p>
            <a:pPr algn="just"/>
            <a:r>
              <a:rPr lang="es-ES_tradnl" dirty="0"/>
              <a:t>Telecomunicación con satélites mediante el protocolo IEC 60870-5-104 en una aplicación web de Angular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FDE715-0F81-4334-B2CB-7C47B2ECC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Autor: </a:t>
            </a:r>
            <a:r>
              <a:rPr lang="es-ES" dirty="0" err="1"/>
              <a:t>Adrian</a:t>
            </a:r>
            <a:r>
              <a:rPr lang="es-ES" dirty="0"/>
              <a:t> tendero Lara</a:t>
            </a:r>
          </a:p>
          <a:p>
            <a:r>
              <a:rPr lang="es-ES" dirty="0"/>
              <a:t>Cotutor: Ana Pont Sanjuan</a:t>
            </a:r>
          </a:p>
          <a:p>
            <a:r>
              <a:rPr lang="es-ES" dirty="0"/>
              <a:t>Cotutor: </a:t>
            </a:r>
            <a:r>
              <a:rPr lang="es-ES" sz="1800" dirty="0">
                <a:effectLst/>
                <a:latin typeface="Georgia" panose="02040502050405020303" pitchFamily="18" charset="0"/>
                <a:ea typeface="HG明朝B"/>
                <a:cs typeface="Arial" panose="020B0604020202020204" pitchFamily="34" charset="0"/>
              </a:rPr>
              <a:t>Iván Martín González</a:t>
            </a:r>
          </a:p>
          <a:p>
            <a:pPr algn="r"/>
            <a:r>
              <a:rPr lang="es-ES" sz="1800" dirty="0"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Curso: 2019-2020</a:t>
            </a:r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9928C5-4CB3-4428-94A5-7CD78F3B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97531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93DFB-6596-42B3-A219-CDD2F801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Servicios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B866FE-0842-430B-880A-5B61CF1E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servicios son ficheros TypeScript</a:t>
            </a:r>
          </a:p>
          <a:p>
            <a:r>
              <a:rPr lang="es-ES" dirty="0"/>
              <a:t>No tienen representación grafica</a:t>
            </a:r>
          </a:p>
          <a:p>
            <a:r>
              <a:rPr lang="es-ES" dirty="0"/>
              <a:t>Se utilizan para compartir la funcionalidad del servicio entre diversos componentes</a:t>
            </a:r>
          </a:p>
          <a:p>
            <a:r>
              <a:rPr lang="es-ES" dirty="0"/>
              <a:t>Los usos mas comunes son para llamadas HTTP y funcionalidades de autentificación</a:t>
            </a:r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E6E25C-F96D-4153-8954-018C6D1E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6599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471FFD2-5669-4D7C-AAFC-6D08B7A2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22819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Presentación de la </a:t>
            </a:r>
            <a:r>
              <a:rPr lang="es-ES" dirty="0" err="1"/>
              <a:t>aplicacion</a:t>
            </a:r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B871E2-380A-429F-B5B1-53ACE04F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607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93DFB-6596-42B3-A219-CDD2F801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 de </a:t>
            </a:r>
            <a:r>
              <a:rPr lang="es-ES" dirty="0" err="1"/>
              <a:t>loggin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B866FE-0842-430B-880A-5B61CF1E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la primera pantalla de la aplicación</a:t>
            </a:r>
          </a:p>
          <a:p>
            <a:r>
              <a:rPr lang="es-ES" dirty="0"/>
              <a:t>Contiene un formulario para poner el Usuario y Contraseña</a:t>
            </a:r>
          </a:p>
          <a:p>
            <a:r>
              <a:rPr lang="es-ES" dirty="0"/>
              <a:t>No hay servicio de Autentificación</a:t>
            </a:r>
          </a:p>
          <a:p>
            <a:r>
              <a:rPr lang="es-ES" dirty="0"/>
              <a:t>Muy poca seguridad, se implementa la comprobación de las credenciales en el propio componente.</a:t>
            </a:r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E6E25C-F96D-4153-8954-018C6D1E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793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3495E-7C28-4AE4-8A36-E754BCBD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 MAIN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7A315B-6106-4DD1-89E8-36ED5D363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Componente principal de la aplicación</a:t>
            </a:r>
          </a:p>
          <a:p>
            <a:r>
              <a:rPr lang="es-ES" dirty="0"/>
              <a:t>Es quien solicita y recibe la información</a:t>
            </a:r>
          </a:p>
          <a:p>
            <a:r>
              <a:rPr lang="es-ES" dirty="0"/>
              <a:t>Contiene los componentes secundarios de </a:t>
            </a:r>
            <a:r>
              <a:rPr lang="es-ES" dirty="0" err="1"/>
              <a:t>rtuTree</a:t>
            </a:r>
            <a:r>
              <a:rPr lang="es-ES" dirty="0"/>
              <a:t> y </a:t>
            </a:r>
            <a:r>
              <a:rPr lang="es-ES" dirty="0" err="1"/>
              <a:t>svgDinamizer</a:t>
            </a:r>
            <a:endParaRPr lang="es-ES" dirty="0"/>
          </a:p>
          <a:p>
            <a:r>
              <a:rPr lang="es-ES" dirty="0"/>
              <a:t>Utiliza todos los servicios de la aplicación </a:t>
            </a:r>
          </a:p>
          <a:p>
            <a:r>
              <a:rPr lang="es-ES" dirty="0"/>
              <a:t>Realiza la conexión con el dispositivo remoto automáticamente al seleccionarlo en el componente </a:t>
            </a:r>
            <a:r>
              <a:rPr lang="es-ES" dirty="0" err="1"/>
              <a:t>rtuTree</a:t>
            </a:r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38CF3-63C6-41AE-92C8-84AB4B57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354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6854B-2362-4BE7-ABF4-63646BA5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 </a:t>
            </a:r>
            <a:r>
              <a:rPr lang="es-ES" dirty="0" err="1"/>
              <a:t>rtutree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1EF710-ABD5-44A3-9ADB-361337F29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Visualización de los dispositivos remotos registrados en la aplicación</a:t>
            </a:r>
          </a:p>
          <a:p>
            <a:r>
              <a:rPr lang="es-ES" dirty="0"/>
              <a:t>Utiliza una plantilla JSON para almacenar la información de los dispositivos remotos</a:t>
            </a:r>
          </a:p>
          <a:p>
            <a:r>
              <a:rPr lang="es-ES" dirty="0"/>
              <a:t>Implementa el componente de la librería de kendo ‘</a:t>
            </a:r>
            <a:r>
              <a:rPr lang="es-ES" dirty="0" err="1"/>
              <a:t>tree-list</a:t>
            </a:r>
            <a:r>
              <a:rPr lang="es-ES" dirty="0"/>
              <a:t>’</a:t>
            </a:r>
          </a:p>
          <a:p>
            <a:r>
              <a:rPr lang="es-ES" dirty="0"/>
              <a:t>Contiene un filtro para poder filtrar los dispositivos remotos en la lista</a:t>
            </a:r>
          </a:p>
          <a:p>
            <a:r>
              <a:rPr lang="es-ES" dirty="0"/>
              <a:t>Se selecciona el dispositivo remoto al que conectarse y se informa al componente </a:t>
            </a:r>
            <a:r>
              <a:rPr lang="es-ES" dirty="0" err="1"/>
              <a:t>Main</a:t>
            </a:r>
            <a:endParaRPr lang="es-ES" dirty="0"/>
          </a:p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1BE964-A81B-427E-90CE-11651168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86900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7CA56-9AEF-498A-9DEB-F9743598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 </a:t>
            </a:r>
            <a:r>
              <a:rPr lang="es-ES" dirty="0" err="1"/>
              <a:t>sVgdinamizer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74AC3-4E5A-464F-8DC5-4C8B9CBF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Muestra los estados de los interruptores de los dispositivos remotos</a:t>
            </a:r>
          </a:p>
          <a:p>
            <a:r>
              <a:rPr lang="es-ES" dirty="0"/>
              <a:t>Se visualiza la información en una imagen SVG (</a:t>
            </a:r>
            <a:r>
              <a:rPr lang="es-ES" dirty="0" err="1"/>
              <a:t>Scalable</a:t>
            </a:r>
            <a:r>
              <a:rPr lang="es-ES" dirty="0"/>
              <a:t> Vector </a:t>
            </a:r>
            <a:r>
              <a:rPr lang="es-ES" dirty="0" err="1"/>
              <a:t>Graphics</a:t>
            </a:r>
            <a:r>
              <a:rPr lang="es-ES" dirty="0"/>
              <a:t>) o Gráficos Vectoriales Escalables.</a:t>
            </a:r>
          </a:p>
          <a:p>
            <a:r>
              <a:rPr lang="es-ES" dirty="0"/>
              <a:t>La dinamización es la acción de modificar un SVG para representar información</a:t>
            </a:r>
          </a:p>
          <a:p>
            <a:r>
              <a:rPr lang="es-ES_tradnl" dirty="0"/>
              <a:t>Se recibe la información para dinamizar a partir de los mensajes del componente </a:t>
            </a:r>
            <a:r>
              <a:rPr lang="es-ES_tradnl" dirty="0" err="1"/>
              <a:t>Main</a:t>
            </a:r>
            <a:endParaRPr lang="es-ES_tradnl" dirty="0"/>
          </a:p>
          <a:p>
            <a:r>
              <a:rPr lang="es-ES_tradnl" dirty="0"/>
              <a:t>Utiliza un menú contextual de la librería de Kendo para cambiar el estado de los interruptores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401621-915A-4C9F-9FC2-18898C00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3390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29702-7E39-4B4E-ADDD-FC6E0070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 de Codificación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30E341-01A3-445B-8542-A6920C5D1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servicio genera los mensajes que serán enviados al dispositivo remoto codificados mediante el protocolo 104</a:t>
            </a:r>
          </a:p>
          <a:p>
            <a:r>
              <a:rPr lang="es-ES" dirty="0"/>
              <a:t>Este servicio decodifica los mensajes codificados con el protocolo 104 a al formato utilizado </a:t>
            </a:r>
          </a:p>
          <a:p>
            <a:r>
              <a:rPr lang="es-ES" dirty="0"/>
              <a:t>Es utilizado únicamente por el componente </a:t>
            </a:r>
            <a:r>
              <a:rPr lang="es-ES" dirty="0" err="1"/>
              <a:t>Main</a:t>
            </a:r>
            <a:r>
              <a:rPr lang="es-ES" dirty="0"/>
              <a:t> </a:t>
            </a:r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08ADA8-0A01-4A08-AEF7-72AF478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7440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6ACBC-8D01-4AF4-9C46-C8285192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 igws2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11221E-6A52-43E2-AC23-9820B53F2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servicio es el encargado de las peticiones HTTP</a:t>
            </a:r>
          </a:p>
          <a:p>
            <a:r>
              <a:rPr lang="es-ES" dirty="0"/>
              <a:t>Es utilizado por el componente </a:t>
            </a:r>
            <a:r>
              <a:rPr lang="es-ES" dirty="0" err="1"/>
              <a:t>Main</a:t>
            </a:r>
            <a:r>
              <a:rPr lang="es-ES" dirty="0"/>
              <a:t> en exclusiva</a:t>
            </a:r>
          </a:p>
          <a:p>
            <a:r>
              <a:rPr lang="es-ES" dirty="0"/>
              <a:t>Utiliza la librería nativa de angular de HTTPClient para realizar las peticiones HTTP</a:t>
            </a:r>
          </a:p>
          <a:p>
            <a:r>
              <a:rPr lang="es-ES" dirty="0"/>
              <a:t>Es una implementación de una petición HTTP POST y de un GET a diferentes localizaciones.</a:t>
            </a:r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564504-AC3C-42A1-B754-C5A5EE1D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504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471FFD2-5669-4D7C-AAFC-6D08B7A2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22819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Pruebas </a:t>
            </a:r>
            <a:r>
              <a:rPr lang="es-ES" dirty="0" err="1"/>
              <a:t>REalizadas</a:t>
            </a:r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B871E2-380A-429F-B5B1-53ACE04F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2698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FA3A8-0E6A-43BB-A191-A2FCF420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Unitarias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ABB0E0-6468-4B03-BF44-2696D73AC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Utilizamos las librerías de pruebas de Jasmine y Karma conjuntamente</a:t>
            </a:r>
          </a:p>
          <a:p>
            <a:r>
              <a:rPr lang="es-ES_tradnl" dirty="0"/>
              <a:t>Una prueba unitaria consiste en probar que un fragmento de código obtener los resultados esperados</a:t>
            </a:r>
          </a:p>
          <a:p>
            <a:r>
              <a:rPr lang="es-ES_tradnl" dirty="0"/>
              <a:t>Usualmente una prueba unitaria comprueba funciones del código</a:t>
            </a:r>
          </a:p>
          <a:p>
            <a:r>
              <a:rPr lang="es-ES_tradnl" dirty="0"/>
              <a:t>Las pruebas unitarias se realizan tanto a los ficheros TypeScript de los componentes como a los servicios</a:t>
            </a:r>
          </a:p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F16215-CC64-4A44-A79D-A39042CF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5691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27294-1DCD-4FC2-9B99-304FCDA20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07253"/>
            <a:ext cx="9905998" cy="982380"/>
          </a:xfrm>
        </p:spPr>
        <p:txBody>
          <a:bodyPr/>
          <a:lstStyle/>
          <a:p>
            <a:r>
              <a:rPr lang="es-ES" dirty="0"/>
              <a:t>Índice</a:t>
            </a:r>
            <a:endParaRPr lang="es-ES_tradnl" dirty="0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A5E86203-8FFA-4556-A5AC-08F43336A9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947712"/>
              </p:ext>
            </p:extLst>
          </p:nvPr>
        </p:nvGraphicFramePr>
        <p:xfrm>
          <a:off x="1141411" y="1210721"/>
          <a:ext cx="9905999" cy="4848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91A1CB-C5C7-41DA-876D-828AA6F86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109776"/>
            <a:ext cx="771089" cy="365125"/>
          </a:xfrm>
        </p:spPr>
        <p:txBody>
          <a:bodyPr/>
          <a:lstStyle/>
          <a:p>
            <a:fld id="{5FDAC773-DF43-4C82-A845-6D54565F9099}" type="slidenum">
              <a:rPr lang="es-ES_tradnl" smtClean="0"/>
              <a:t>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28426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6CC84-DCA9-4D97-A862-1038DAC9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Cobertura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7EBF4-1D9C-460B-945E-981CE8296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cobertura representa la cantidad de líneas y ramas del código comprobadas mediante test unitarios.</a:t>
            </a:r>
          </a:p>
          <a:p>
            <a:r>
              <a:rPr lang="es-ES" dirty="0"/>
              <a:t>Cada vez que aparece una instrucción condicional se genera al menos dos ramas de código</a:t>
            </a:r>
          </a:p>
          <a:p>
            <a:r>
              <a:rPr lang="es-ES" dirty="0"/>
              <a:t>Los estándares de calidad de la empresa exigen un 80% de cobertura en la aplicación.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20F710-D3F9-4047-9677-001E1CA2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9735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471FFD2-5669-4D7C-AAFC-6D08B7A2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22819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Demostración de la aplicación</a:t>
            </a:r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B871E2-380A-429F-B5B1-53ACE04F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2843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BEC3971-6CC2-47E5-BEE4-FC5DC60D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Video de demostración</a:t>
            </a:r>
            <a:endParaRPr lang="es-ES_tradnl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0F9EF3A-6816-4AEA-A715-93B3984C3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8D11BB1-1BCB-4302-8077-9C99E26D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22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95380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471FFD2-5669-4D7C-AAFC-6D08B7A2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22819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Conclusiones</a:t>
            </a:r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B871E2-380A-429F-B5B1-53ACE04F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23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19037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6CC84-DCA9-4D97-A862-1038DAC9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35441"/>
            <a:ext cx="9905998" cy="1478570"/>
          </a:xfrm>
        </p:spPr>
        <p:txBody>
          <a:bodyPr/>
          <a:lstStyle/>
          <a:p>
            <a:r>
              <a:rPr lang="es-ES" dirty="0"/>
              <a:t>Conclusiones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7EBF4-1D9C-460B-945E-981CE8296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58142"/>
            <a:ext cx="9905999" cy="4133057"/>
          </a:xfrm>
        </p:spPr>
        <p:txBody>
          <a:bodyPr>
            <a:normAutofit fontScale="92500"/>
          </a:bodyPr>
          <a:lstStyle/>
          <a:p>
            <a:r>
              <a:rPr lang="es-ES" dirty="0"/>
              <a:t>El proyecto consiste en una aplicación SPA en el framework de Angular</a:t>
            </a:r>
          </a:p>
          <a:p>
            <a:r>
              <a:rPr lang="es-ES" dirty="0"/>
              <a:t>Realizamos una conexión al satélite mediante peticiones HTTP</a:t>
            </a:r>
          </a:p>
          <a:p>
            <a:r>
              <a:rPr lang="es-ES" dirty="0"/>
              <a:t>Los mensajes de comunicación se encuentran codificados mediante el protocolo 104</a:t>
            </a:r>
          </a:p>
          <a:p>
            <a:r>
              <a:rPr lang="es-ES" dirty="0"/>
              <a:t>La aplicación se conecta a un dispositivo remoto y es capaz de mostrar y alterar el estado del dispositivo.</a:t>
            </a:r>
          </a:p>
          <a:p>
            <a:r>
              <a:rPr lang="es-ES" dirty="0"/>
              <a:t>Se muestra los dispositivos remotos mediante una lista que se puede filtrar</a:t>
            </a:r>
          </a:p>
          <a:p>
            <a:r>
              <a:rPr lang="es-ES" dirty="0"/>
              <a:t>Se muestra el estado del dispositivo remoto mediante la dinamización de una imagen SVG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20F710-D3F9-4047-9677-001E1CA2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24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182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471FFD2-5669-4D7C-AAFC-6D08B7A2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22819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Objetivos del trabajo</a:t>
            </a:r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B871E2-380A-429F-B5B1-53ACE04F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6524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7F683-E40F-4745-A116-8CC5963F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Presentación de la aplicación</a:t>
            </a:r>
            <a:endParaRPr lang="es-ES_tradnl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BB556FA-7335-4E95-8AFA-FAC18F17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Es una aplicación web.</a:t>
            </a:r>
          </a:p>
          <a:p>
            <a:r>
              <a:rPr lang="es-ES_tradnl" dirty="0"/>
              <a:t>Recuperación del estado de un dispositivo remoto (RTU).</a:t>
            </a:r>
          </a:p>
          <a:p>
            <a:r>
              <a:rPr lang="es-ES_tradnl" dirty="0"/>
              <a:t>Visualización del estado del dispositivo remoto mediante imágenes de vectores (SVG).</a:t>
            </a:r>
          </a:p>
          <a:p>
            <a:r>
              <a:rPr lang="es-ES_tradnl" dirty="0"/>
              <a:t>Interacción con el dispositivo remoto mediante menús contextuales y botones.</a:t>
            </a:r>
          </a:p>
          <a:p>
            <a:r>
              <a:rPr lang="es-ES_tradnl" dirty="0"/>
              <a:t>La comunicación se realizara por satélite, mediante mensajes con el estándar IEC 608-5-104.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31FA332-4A3D-4C08-97CF-67625EA4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706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33629-CA37-4A6B-8F90-4A42C0C6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utilizadas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1563FF-2D91-4B6A-B10E-6DA51BBD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utiliza el entorno de trabajo o framework de Angular.</a:t>
            </a:r>
          </a:p>
          <a:p>
            <a:r>
              <a:rPr lang="es-ES" dirty="0"/>
              <a:t>Los test unitarios se realizan mediante las librerías de Karma y Jasmine conjuntamente</a:t>
            </a:r>
          </a:p>
          <a:p>
            <a:r>
              <a:rPr lang="es-ES" dirty="0"/>
              <a:t>Para algunos componentes complejos se utiliza la librería de pago de Kendo </a:t>
            </a:r>
            <a:r>
              <a:rPr lang="es-ES" dirty="0" err="1"/>
              <a:t>for</a:t>
            </a:r>
            <a:r>
              <a:rPr lang="es-ES" dirty="0"/>
              <a:t> Angular</a:t>
            </a:r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9B457F-0C28-4633-8453-72A540A2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182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471FFD2-5669-4D7C-AAFC-6D08B7A2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22819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Framework de Angular</a:t>
            </a:r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B871E2-380A-429F-B5B1-53ACE04F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850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15BD5-7FB5-44DD-8F78-B220F446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TypeScript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93E8E1-0FEF-4A0E-8AA1-A4E41E990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106676" cy="3541714"/>
          </a:xfrm>
        </p:spPr>
        <p:txBody>
          <a:bodyPr/>
          <a:lstStyle/>
          <a:p>
            <a:r>
              <a:rPr lang="es-ES" dirty="0"/>
              <a:t>Es un lenguaje tipado</a:t>
            </a:r>
          </a:p>
          <a:p>
            <a:r>
              <a:rPr lang="es-ES" dirty="0"/>
              <a:t>Es la base de la programación de Angular</a:t>
            </a:r>
          </a:p>
          <a:p>
            <a:r>
              <a:rPr lang="es-ES" dirty="0"/>
              <a:t>Esta basado en JavaScript</a:t>
            </a:r>
          </a:p>
          <a:p>
            <a:r>
              <a:rPr lang="es-ES" dirty="0"/>
              <a:t>Es un lenguaje de programación ampliamente extendido en las aplicaciones web</a:t>
            </a:r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4D744D-09CC-4E33-B296-FD909793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204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F2CAE-D64A-4A77-BDF8-0748271F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Angular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CF072D-1746-40BE-84D5-766AE96F9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Framework para crear aplicaciones web SPA (Single Page </a:t>
            </a:r>
            <a:r>
              <a:rPr lang="es-ES" dirty="0" err="1"/>
              <a:t>Aplication</a:t>
            </a:r>
            <a:r>
              <a:rPr lang="es-ES" dirty="0"/>
              <a:t>)</a:t>
            </a:r>
          </a:p>
          <a:p>
            <a:r>
              <a:rPr lang="es-ES" dirty="0"/>
              <a:t>Busca fomentar el modelo vista-controlador</a:t>
            </a:r>
          </a:p>
          <a:p>
            <a:r>
              <a:rPr lang="es-ES" dirty="0"/>
              <a:t>Utiliza plantillas de componentes y servicios para mejorar la productividad</a:t>
            </a:r>
          </a:p>
          <a:p>
            <a:r>
              <a:rPr lang="es-ES" dirty="0"/>
              <a:t>Utiliza una herramienta para la ventada de comandos </a:t>
            </a:r>
            <a:r>
              <a:rPr lang="es-ES" dirty="0" err="1"/>
              <a:t>AngularCLI</a:t>
            </a:r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BDD9C4-C07A-48E8-8A3E-A5702B99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14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D4B44-9B5C-4CBC-972D-1D3BD108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D96B1-42EB-4995-8DD7-24947674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Unidad básica de visualización de una aplicación web de Angular</a:t>
            </a:r>
          </a:p>
          <a:p>
            <a:r>
              <a:rPr lang="es-ES" dirty="0"/>
              <a:t>El componente es un fichero TypeScript que contiene la lógica del componente</a:t>
            </a:r>
          </a:p>
          <a:p>
            <a:r>
              <a:rPr lang="es-ES" dirty="0"/>
              <a:t>El fichero TypeScript contiene una plantilla HTML y un fichero de estilos</a:t>
            </a:r>
          </a:p>
          <a:p>
            <a:r>
              <a:rPr lang="es-ES" dirty="0"/>
              <a:t>Utiliza los servicios como complemento a la lógica que implementa</a:t>
            </a:r>
          </a:p>
          <a:p>
            <a:r>
              <a:rPr lang="es-ES" dirty="0"/>
              <a:t>Los usos mas comunes son para realizar la interacción con el usuario.</a:t>
            </a:r>
          </a:p>
          <a:p>
            <a:pPr marL="0" indent="0">
              <a:buNone/>
            </a:pPr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BE5D79-4530-461E-98F0-E161A0FB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773-DF43-4C82-A845-6D54565F9099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38417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109</TotalTime>
  <Words>857</Words>
  <Application>Microsoft Office PowerPoint</Application>
  <PresentationFormat>Panorámica</PresentationFormat>
  <Paragraphs>138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Georgia</vt:lpstr>
      <vt:lpstr>Tw Cen MT</vt:lpstr>
      <vt:lpstr>Circuito</vt:lpstr>
      <vt:lpstr>Telecomunicación con satélites mediante el protocolo IEC 60870-5-104 en una aplicación web de Angular</vt:lpstr>
      <vt:lpstr>Índice</vt:lpstr>
      <vt:lpstr>Objetivos del trabajo</vt:lpstr>
      <vt:lpstr>Presentación de la aplicación</vt:lpstr>
      <vt:lpstr>Tecnologías utilizadas</vt:lpstr>
      <vt:lpstr>Framework de Angular</vt:lpstr>
      <vt:lpstr>TypeScript</vt:lpstr>
      <vt:lpstr>Angular</vt:lpstr>
      <vt:lpstr>COMPONENTES</vt:lpstr>
      <vt:lpstr>Servicios</vt:lpstr>
      <vt:lpstr>Presentación de la aplicacion</vt:lpstr>
      <vt:lpstr>Componente de loggin</vt:lpstr>
      <vt:lpstr>Componente MAIN</vt:lpstr>
      <vt:lpstr>Componente rtutree</vt:lpstr>
      <vt:lpstr>Componente sVgdinamizer</vt:lpstr>
      <vt:lpstr>Servicio de Codificación</vt:lpstr>
      <vt:lpstr>Servicio igws2</vt:lpstr>
      <vt:lpstr>Pruebas REalizadas</vt:lpstr>
      <vt:lpstr>Pruebas Unitarias</vt:lpstr>
      <vt:lpstr>Cobertura</vt:lpstr>
      <vt:lpstr>Demostración de la aplicación</vt:lpstr>
      <vt:lpstr>Video de demostración</vt:lpstr>
      <vt:lpstr>Conclusiones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Telecomunicación con satélites mediante el protocolo IEC 60870-5-104 en una aplicación web de Angular</dc:title>
  <dc:creator>ADRIAN TENDERO LARA</dc:creator>
  <cp:lastModifiedBy>ADRIAN TENDERO LARA</cp:lastModifiedBy>
  <cp:revision>12</cp:revision>
  <dcterms:created xsi:type="dcterms:W3CDTF">2020-11-22T18:06:29Z</dcterms:created>
  <dcterms:modified xsi:type="dcterms:W3CDTF">2020-11-22T19:55:30Z</dcterms:modified>
</cp:coreProperties>
</file>