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8" r:id="rId9"/>
    <p:sldId id="282" r:id="rId10"/>
    <p:sldId id="283" r:id="rId11"/>
    <p:sldId id="284" r:id="rId12"/>
    <p:sldId id="276" r:id="rId13"/>
    <p:sldId id="277" r:id="rId14"/>
    <p:sldId id="27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TENDERO LARA" initials="ATL" lastIdx="1" clrIdx="0">
    <p:extLst>
      <p:ext uri="{19B8F6BF-5375-455C-9EA6-DF929625EA0E}">
        <p15:presenceInfo xmlns:p15="http://schemas.microsoft.com/office/powerpoint/2012/main" userId="ADRIAN TENDERO L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DF680-F4CD-42B3-A2E7-E1905E9EA8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s-ES_tradnl"/>
        </a:p>
      </dgm:t>
    </dgm:pt>
    <dgm:pt modelId="{83BC8B39-0138-4C4B-823B-1712523EEC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Objetivos del trabajo</a:t>
          </a:r>
          <a:endParaRPr lang="es-ES_tradnl"/>
        </a:p>
      </dgm:t>
    </dgm:pt>
    <dgm:pt modelId="{FE7B47EB-58D3-4143-9A69-CF70529C2A92}" type="parTrans" cxnId="{7FC1967A-4E17-4323-BA9C-FDE14F73DC44}">
      <dgm:prSet/>
      <dgm:spPr/>
      <dgm:t>
        <a:bodyPr/>
        <a:lstStyle/>
        <a:p>
          <a:endParaRPr lang="es-ES_tradnl"/>
        </a:p>
      </dgm:t>
    </dgm:pt>
    <dgm:pt modelId="{CA79D528-8595-4929-8B39-4FBF16957FEC}" type="sibTrans" cxnId="{7FC1967A-4E17-4323-BA9C-FDE14F73DC44}">
      <dgm:prSet/>
      <dgm:spPr/>
      <dgm:t>
        <a:bodyPr/>
        <a:lstStyle/>
        <a:p>
          <a:endParaRPr lang="es-ES_tradnl"/>
        </a:p>
      </dgm:t>
    </dgm:pt>
    <dgm:pt modelId="{77BBAAF2-B5BC-4627-BE3D-60F1C652E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Framework de Angular</a:t>
          </a:r>
          <a:endParaRPr lang="es-ES_tradnl"/>
        </a:p>
      </dgm:t>
    </dgm:pt>
    <dgm:pt modelId="{C8D6A702-9899-47E6-B223-DC007FA43622}" type="parTrans" cxnId="{6ACB6745-0A00-47A6-89BF-4CA02C5159AD}">
      <dgm:prSet/>
      <dgm:spPr/>
      <dgm:t>
        <a:bodyPr/>
        <a:lstStyle/>
        <a:p>
          <a:endParaRPr lang="es-ES_tradnl"/>
        </a:p>
      </dgm:t>
    </dgm:pt>
    <dgm:pt modelId="{C9FADC2E-BC06-4EB4-B448-38A99DFF1B92}" type="sibTrans" cxnId="{6ACB6745-0A00-47A6-89BF-4CA02C5159AD}">
      <dgm:prSet/>
      <dgm:spPr/>
      <dgm:t>
        <a:bodyPr/>
        <a:lstStyle/>
        <a:p>
          <a:endParaRPr lang="es-ES_tradnl"/>
        </a:p>
      </dgm:t>
    </dgm:pt>
    <dgm:pt modelId="{DF9EB7E4-8B28-4467-9D38-6FE7CD79E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Presentación de la aplicación</a:t>
          </a:r>
          <a:endParaRPr lang="es-ES_tradnl"/>
        </a:p>
      </dgm:t>
    </dgm:pt>
    <dgm:pt modelId="{7079B043-B398-4F6F-8417-B00BE6A82E03}" type="parTrans" cxnId="{30D936BF-AEFE-46F3-A81D-AB45F89113B2}">
      <dgm:prSet/>
      <dgm:spPr/>
      <dgm:t>
        <a:bodyPr/>
        <a:lstStyle/>
        <a:p>
          <a:endParaRPr lang="es-ES_tradnl"/>
        </a:p>
      </dgm:t>
    </dgm:pt>
    <dgm:pt modelId="{4130CDAE-0834-44FE-AC2F-1A05D3C0FE9C}" type="sibTrans" cxnId="{30D936BF-AEFE-46F3-A81D-AB45F89113B2}">
      <dgm:prSet/>
      <dgm:spPr/>
      <dgm:t>
        <a:bodyPr/>
        <a:lstStyle/>
        <a:p>
          <a:endParaRPr lang="es-ES_tradnl"/>
        </a:p>
      </dgm:t>
    </dgm:pt>
    <dgm:pt modelId="{64883157-590A-43FA-AEC4-3BF13592A5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Pruebas Realizadas</a:t>
          </a:r>
          <a:endParaRPr lang="es-ES_tradnl"/>
        </a:p>
      </dgm:t>
    </dgm:pt>
    <dgm:pt modelId="{ED0420B9-DB01-4A94-932D-1822AB24666F}" type="parTrans" cxnId="{CA51F8D1-55CC-4681-B2CF-093521D60A74}">
      <dgm:prSet/>
      <dgm:spPr/>
      <dgm:t>
        <a:bodyPr/>
        <a:lstStyle/>
        <a:p>
          <a:endParaRPr lang="es-ES_tradnl"/>
        </a:p>
      </dgm:t>
    </dgm:pt>
    <dgm:pt modelId="{EB951465-6EE9-4C42-A6C3-73E0D9F9A32F}" type="sibTrans" cxnId="{CA51F8D1-55CC-4681-B2CF-093521D60A74}">
      <dgm:prSet/>
      <dgm:spPr/>
      <dgm:t>
        <a:bodyPr/>
        <a:lstStyle/>
        <a:p>
          <a:endParaRPr lang="es-ES_tradnl"/>
        </a:p>
      </dgm:t>
    </dgm:pt>
    <dgm:pt modelId="{213BDC61-8343-4685-8152-81AE192123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Conclusiones</a:t>
          </a:r>
          <a:endParaRPr lang="es-ES_tradnl"/>
        </a:p>
      </dgm:t>
    </dgm:pt>
    <dgm:pt modelId="{E37C4B92-59E5-463A-B5FC-E0884A26BB50}" type="parTrans" cxnId="{C6A12D98-E061-483B-BE2C-DB7598A03EB9}">
      <dgm:prSet/>
      <dgm:spPr/>
      <dgm:t>
        <a:bodyPr/>
        <a:lstStyle/>
        <a:p>
          <a:endParaRPr lang="es-ES_tradnl"/>
        </a:p>
      </dgm:t>
    </dgm:pt>
    <dgm:pt modelId="{78178F44-7687-499F-BEC2-CA44B4E38CEB}" type="sibTrans" cxnId="{C6A12D98-E061-483B-BE2C-DB7598A03EB9}">
      <dgm:prSet/>
      <dgm:spPr/>
      <dgm:t>
        <a:bodyPr/>
        <a:lstStyle/>
        <a:p>
          <a:endParaRPr lang="es-ES_tradnl"/>
        </a:p>
      </dgm:t>
    </dgm:pt>
    <dgm:pt modelId="{385DD958-F203-499F-8029-0F259972BF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Demostración de la aplicación</a:t>
          </a:r>
          <a:endParaRPr lang="es-ES_tradnl"/>
        </a:p>
      </dgm:t>
    </dgm:pt>
    <dgm:pt modelId="{B5E15E5A-D672-44A5-A8F3-B71B0BD4C1E0}" type="parTrans" cxnId="{47E9C043-8F97-4035-AABE-469C2FD4810D}">
      <dgm:prSet/>
      <dgm:spPr/>
      <dgm:t>
        <a:bodyPr/>
        <a:lstStyle/>
        <a:p>
          <a:endParaRPr lang="es-ES_tradnl"/>
        </a:p>
      </dgm:t>
    </dgm:pt>
    <dgm:pt modelId="{5DBBB3B6-4493-4BB1-AEB0-12B03E5CB0C1}" type="sibTrans" cxnId="{47E9C043-8F97-4035-AABE-469C2FD4810D}">
      <dgm:prSet/>
      <dgm:spPr/>
      <dgm:t>
        <a:bodyPr/>
        <a:lstStyle/>
        <a:p>
          <a:endParaRPr lang="es-ES_tradnl"/>
        </a:p>
      </dgm:t>
    </dgm:pt>
    <dgm:pt modelId="{96B0867F-109B-40FD-B297-C193C74AA277}" type="pres">
      <dgm:prSet presAssocID="{780DF680-F4CD-42B3-A2E7-E1905E9EA8AB}" presName="root" presStyleCnt="0">
        <dgm:presLayoutVars>
          <dgm:dir/>
          <dgm:resizeHandles val="exact"/>
        </dgm:presLayoutVars>
      </dgm:prSet>
      <dgm:spPr/>
    </dgm:pt>
    <dgm:pt modelId="{D3F0A956-A7D2-4063-92C4-6EFDEDD89E93}" type="pres">
      <dgm:prSet presAssocID="{83BC8B39-0138-4C4B-823B-1712523EEC98}" presName="compNode" presStyleCnt="0"/>
      <dgm:spPr/>
    </dgm:pt>
    <dgm:pt modelId="{73375C0D-47C9-4EE1-8245-79F5DEBAF09B}" type="pres">
      <dgm:prSet presAssocID="{83BC8B39-0138-4C4B-823B-1712523EEC98}" presName="iconBgRect" presStyleLbl="bgShp" presStyleIdx="0" presStyleCnt="6"/>
      <dgm:spPr/>
    </dgm:pt>
    <dgm:pt modelId="{F94F18B7-F979-4C7D-AB99-E4E058654999}" type="pres">
      <dgm:prSet presAssocID="{83BC8B39-0138-4C4B-823B-1712523EEC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8B05AB2C-95B6-43CE-BE74-1F3FE1E88A0C}" type="pres">
      <dgm:prSet presAssocID="{83BC8B39-0138-4C4B-823B-1712523EEC98}" presName="spaceRect" presStyleCnt="0"/>
      <dgm:spPr/>
    </dgm:pt>
    <dgm:pt modelId="{BDD6D47A-CCA1-4B6C-B6B7-F3DB18F98DBC}" type="pres">
      <dgm:prSet presAssocID="{83BC8B39-0138-4C4B-823B-1712523EEC98}" presName="textRect" presStyleLbl="revTx" presStyleIdx="0" presStyleCnt="6">
        <dgm:presLayoutVars>
          <dgm:chMax val="1"/>
          <dgm:chPref val="1"/>
        </dgm:presLayoutVars>
      </dgm:prSet>
      <dgm:spPr/>
    </dgm:pt>
    <dgm:pt modelId="{404E1710-1ED6-4E3E-A379-EB356C8A9CF8}" type="pres">
      <dgm:prSet presAssocID="{CA79D528-8595-4929-8B39-4FBF16957FEC}" presName="sibTrans" presStyleCnt="0"/>
      <dgm:spPr/>
    </dgm:pt>
    <dgm:pt modelId="{A7F24F01-96B1-4F47-A40A-978BD1D7DCBA}" type="pres">
      <dgm:prSet presAssocID="{77BBAAF2-B5BC-4627-BE3D-60F1C652EB15}" presName="compNode" presStyleCnt="0"/>
      <dgm:spPr/>
    </dgm:pt>
    <dgm:pt modelId="{097E2B0A-30CD-46AE-8141-53A945FC92B2}" type="pres">
      <dgm:prSet presAssocID="{77BBAAF2-B5BC-4627-BE3D-60F1C652EB15}" presName="iconBgRect" presStyleLbl="bgShp" presStyleIdx="1" presStyleCnt="6"/>
      <dgm:spPr/>
    </dgm:pt>
    <dgm:pt modelId="{C7E0107E-DCD1-4BFF-91B6-2D7ED7CBA950}" type="pres">
      <dgm:prSet presAssocID="{77BBAAF2-B5BC-4627-BE3D-60F1C652EB1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A8E0C06F-B210-4995-9F3B-FEE768AE73CF}" type="pres">
      <dgm:prSet presAssocID="{77BBAAF2-B5BC-4627-BE3D-60F1C652EB15}" presName="spaceRect" presStyleCnt="0"/>
      <dgm:spPr/>
    </dgm:pt>
    <dgm:pt modelId="{B044CBE2-7B58-45C2-A201-0DA3A3B24965}" type="pres">
      <dgm:prSet presAssocID="{77BBAAF2-B5BC-4627-BE3D-60F1C652EB15}" presName="textRect" presStyleLbl="revTx" presStyleIdx="1" presStyleCnt="6">
        <dgm:presLayoutVars>
          <dgm:chMax val="1"/>
          <dgm:chPref val="1"/>
        </dgm:presLayoutVars>
      </dgm:prSet>
      <dgm:spPr/>
    </dgm:pt>
    <dgm:pt modelId="{8F1AC639-0710-4D47-A7F2-72883CA1B450}" type="pres">
      <dgm:prSet presAssocID="{C9FADC2E-BC06-4EB4-B448-38A99DFF1B92}" presName="sibTrans" presStyleCnt="0"/>
      <dgm:spPr/>
    </dgm:pt>
    <dgm:pt modelId="{B7487C59-A53E-4558-8F1D-6D48509878FE}" type="pres">
      <dgm:prSet presAssocID="{DF9EB7E4-8B28-4467-9D38-6FE7CD79E65C}" presName="compNode" presStyleCnt="0"/>
      <dgm:spPr/>
    </dgm:pt>
    <dgm:pt modelId="{3C696B86-67A7-4A96-BEBA-42601DD0890A}" type="pres">
      <dgm:prSet presAssocID="{DF9EB7E4-8B28-4467-9D38-6FE7CD79E65C}" presName="iconBgRect" presStyleLbl="bgShp" presStyleIdx="2" presStyleCnt="6"/>
      <dgm:spPr/>
    </dgm:pt>
    <dgm:pt modelId="{67E5C29B-BAFE-482D-8B0C-B5F40B834EB4}" type="pres">
      <dgm:prSet presAssocID="{DF9EB7E4-8B28-4467-9D38-6FE7CD79E6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9F4F340-EBD7-4D48-85AB-70715A92A4CF}" type="pres">
      <dgm:prSet presAssocID="{DF9EB7E4-8B28-4467-9D38-6FE7CD79E65C}" presName="spaceRect" presStyleCnt="0"/>
      <dgm:spPr/>
    </dgm:pt>
    <dgm:pt modelId="{ECB87113-0B48-4ED4-88DE-4D2F40F9921F}" type="pres">
      <dgm:prSet presAssocID="{DF9EB7E4-8B28-4467-9D38-6FE7CD79E65C}" presName="textRect" presStyleLbl="revTx" presStyleIdx="2" presStyleCnt="6">
        <dgm:presLayoutVars>
          <dgm:chMax val="1"/>
          <dgm:chPref val="1"/>
        </dgm:presLayoutVars>
      </dgm:prSet>
      <dgm:spPr/>
    </dgm:pt>
    <dgm:pt modelId="{D71DFCFC-382F-41D9-964A-679E39FDEC59}" type="pres">
      <dgm:prSet presAssocID="{4130CDAE-0834-44FE-AC2F-1A05D3C0FE9C}" presName="sibTrans" presStyleCnt="0"/>
      <dgm:spPr/>
    </dgm:pt>
    <dgm:pt modelId="{9D7CFDC9-CC16-4C58-91E2-F28BBD5BB93C}" type="pres">
      <dgm:prSet presAssocID="{64883157-590A-43FA-AEC4-3BF13592A53E}" presName="compNode" presStyleCnt="0"/>
      <dgm:spPr/>
    </dgm:pt>
    <dgm:pt modelId="{BB94F473-0C1A-43A5-B860-B11C4836C143}" type="pres">
      <dgm:prSet presAssocID="{64883157-590A-43FA-AEC4-3BF13592A53E}" presName="iconBgRect" presStyleLbl="bgShp" presStyleIdx="3" presStyleCnt="6"/>
      <dgm:spPr/>
    </dgm:pt>
    <dgm:pt modelId="{C07E894A-8D94-480F-B5FF-102D28D467B1}" type="pres">
      <dgm:prSet presAssocID="{64883157-590A-43FA-AEC4-3BF13592A5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927F55C-ED50-4349-A2BC-2B009E5A9AE5}" type="pres">
      <dgm:prSet presAssocID="{64883157-590A-43FA-AEC4-3BF13592A53E}" presName="spaceRect" presStyleCnt="0"/>
      <dgm:spPr/>
    </dgm:pt>
    <dgm:pt modelId="{67075183-6FF7-48B6-B9F5-0286FFC7E751}" type="pres">
      <dgm:prSet presAssocID="{64883157-590A-43FA-AEC4-3BF13592A53E}" presName="textRect" presStyleLbl="revTx" presStyleIdx="3" presStyleCnt="6">
        <dgm:presLayoutVars>
          <dgm:chMax val="1"/>
          <dgm:chPref val="1"/>
        </dgm:presLayoutVars>
      </dgm:prSet>
      <dgm:spPr/>
    </dgm:pt>
    <dgm:pt modelId="{DF2C7C71-2337-4061-A397-E39D4C7282FA}" type="pres">
      <dgm:prSet presAssocID="{EB951465-6EE9-4C42-A6C3-73E0D9F9A32F}" presName="sibTrans" presStyleCnt="0"/>
      <dgm:spPr/>
    </dgm:pt>
    <dgm:pt modelId="{3F0899F8-2143-4164-A86E-348F79EFD15F}" type="pres">
      <dgm:prSet presAssocID="{385DD958-F203-499F-8029-0F259972BF1B}" presName="compNode" presStyleCnt="0"/>
      <dgm:spPr/>
    </dgm:pt>
    <dgm:pt modelId="{803AF09A-DADC-497F-84EC-5CC3B82F9DF1}" type="pres">
      <dgm:prSet presAssocID="{385DD958-F203-499F-8029-0F259972BF1B}" presName="iconBgRect" presStyleLbl="bgShp" presStyleIdx="4" presStyleCnt="6"/>
      <dgm:spPr/>
    </dgm:pt>
    <dgm:pt modelId="{6182409C-F493-46AB-94C9-506DCF37A0FF}" type="pres">
      <dgm:prSet presAssocID="{385DD958-F203-499F-8029-0F259972BF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C16D4FB-460C-4B66-9A60-A6B4A1F8961F}" type="pres">
      <dgm:prSet presAssocID="{385DD958-F203-499F-8029-0F259972BF1B}" presName="spaceRect" presStyleCnt="0"/>
      <dgm:spPr/>
    </dgm:pt>
    <dgm:pt modelId="{3347C4D9-2F48-4971-9430-16A2661501AE}" type="pres">
      <dgm:prSet presAssocID="{385DD958-F203-499F-8029-0F259972BF1B}" presName="textRect" presStyleLbl="revTx" presStyleIdx="4" presStyleCnt="6">
        <dgm:presLayoutVars>
          <dgm:chMax val="1"/>
          <dgm:chPref val="1"/>
        </dgm:presLayoutVars>
      </dgm:prSet>
      <dgm:spPr/>
    </dgm:pt>
    <dgm:pt modelId="{0CD5FEF6-8110-46BD-A8E6-BA354B1325C4}" type="pres">
      <dgm:prSet presAssocID="{5DBBB3B6-4493-4BB1-AEB0-12B03E5CB0C1}" presName="sibTrans" presStyleCnt="0"/>
      <dgm:spPr/>
    </dgm:pt>
    <dgm:pt modelId="{02064F7D-1194-46BF-8A4E-055CB5984E78}" type="pres">
      <dgm:prSet presAssocID="{213BDC61-8343-4685-8152-81AE19212353}" presName="compNode" presStyleCnt="0"/>
      <dgm:spPr/>
    </dgm:pt>
    <dgm:pt modelId="{383FA276-98A5-47A2-8EC4-8825ADCE17AF}" type="pres">
      <dgm:prSet presAssocID="{213BDC61-8343-4685-8152-81AE19212353}" presName="iconBgRect" presStyleLbl="bgShp" presStyleIdx="5" presStyleCnt="6"/>
      <dgm:spPr/>
    </dgm:pt>
    <dgm:pt modelId="{78265F20-0018-4517-8DCC-1A563B814517}" type="pres">
      <dgm:prSet presAssocID="{213BDC61-8343-4685-8152-81AE192123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a"/>
        </a:ext>
      </dgm:extLst>
    </dgm:pt>
    <dgm:pt modelId="{9F99127D-4602-4141-9182-B2B41386F134}" type="pres">
      <dgm:prSet presAssocID="{213BDC61-8343-4685-8152-81AE19212353}" presName="spaceRect" presStyleCnt="0"/>
      <dgm:spPr/>
    </dgm:pt>
    <dgm:pt modelId="{47CBF7EA-A5AA-48DA-9E15-234AE5633B61}" type="pres">
      <dgm:prSet presAssocID="{213BDC61-8343-4685-8152-81AE192123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11D460-BF9D-4A9A-B6C5-0CB63421CEE1}" type="presOf" srcId="{385DD958-F203-499F-8029-0F259972BF1B}" destId="{3347C4D9-2F48-4971-9430-16A2661501AE}" srcOrd="0" destOrd="0" presId="urn:microsoft.com/office/officeart/2018/5/layout/IconCircleLabelList"/>
    <dgm:cxn modelId="{47E9C043-8F97-4035-AABE-469C2FD4810D}" srcId="{780DF680-F4CD-42B3-A2E7-E1905E9EA8AB}" destId="{385DD958-F203-499F-8029-0F259972BF1B}" srcOrd="4" destOrd="0" parTransId="{B5E15E5A-D672-44A5-A8F3-B71B0BD4C1E0}" sibTransId="{5DBBB3B6-4493-4BB1-AEB0-12B03E5CB0C1}"/>
    <dgm:cxn modelId="{6ACB6745-0A00-47A6-89BF-4CA02C5159AD}" srcId="{780DF680-F4CD-42B3-A2E7-E1905E9EA8AB}" destId="{77BBAAF2-B5BC-4627-BE3D-60F1C652EB15}" srcOrd="1" destOrd="0" parTransId="{C8D6A702-9899-47E6-B223-DC007FA43622}" sibTransId="{C9FADC2E-BC06-4EB4-B448-38A99DFF1B92}"/>
    <dgm:cxn modelId="{2953326A-E045-411B-83EE-9663479C1E00}" type="presOf" srcId="{83BC8B39-0138-4C4B-823B-1712523EEC98}" destId="{BDD6D47A-CCA1-4B6C-B6B7-F3DB18F98DBC}" srcOrd="0" destOrd="0" presId="urn:microsoft.com/office/officeart/2018/5/layout/IconCircleLabelList"/>
    <dgm:cxn modelId="{46B0674E-4CFD-4AC7-8052-A00C2E71836C}" type="presOf" srcId="{64883157-590A-43FA-AEC4-3BF13592A53E}" destId="{67075183-6FF7-48B6-B9F5-0286FFC7E751}" srcOrd="0" destOrd="0" presId="urn:microsoft.com/office/officeart/2018/5/layout/IconCircleLabelList"/>
    <dgm:cxn modelId="{7FC1967A-4E17-4323-BA9C-FDE14F73DC44}" srcId="{780DF680-F4CD-42B3-A2E7-E1905E9EA8AB}" destId="{83BC8B39-0138-4C4B-823B-1712523EEC98}" srcOrd="0" destOrd="0" parTransId="{FE7B47EB-58D3-4143-9A69-CF70529C2A92}" sibTransId="{CA79D528-8595-4929-8B39-4FBF16957FEC}"/>
    <dgm:cxn modelId="{6946F289-3470-4E28-B868-896BAAEC1D19}" type="presOf" srcId="{DF9EB7E4-8B28-4467-9D38-6FE7CD79E65C}" destId="{ECB87113-0B48-4ED4-88DE-4D2F40F9921F}" srcOrd="0" destOrd="0" presId="urn:microsoft.com/office/officeart/2018/5/layout/IconCircleLabelList"/>
    <dgm:cxn modelId="{CE61668F-ACB5-4166-BFF4-F54787A68F3B}" type="presOf" srcId="{780DF680-F4CD-42B3-A2E7-E1905E9EA8AB}" destId="{96B0867F-109B-40FD-B297-C193C74AA277}" srcOrd="0" destOrd="0" presId="urn:microsoft.com/office/officeart/2018/5/layout/IconCircleLabelList"/>
    <dgm:cxn modelId="{C6A12D98-E061-483B-BE2C-DB7598A03EB9}" srcId="{780DF680-F4CD-42B3-A2E7-E1905E9EA8AB}" destId="{213BDC61-8343-4685-8152-81AE19212353}" srcOrd="5" destOrd="0" parTransId="{E37C4B92-59E5-463A-B5FC-E0884A26BB50}" sibTransId="{78178F44-7687-499F-BEC2-CA44B4E38CEB}"/>
    <dgm:cxn modelId="{30D936BF-AEFE-46F3-A81D-AB45F89113B2}" srcId="{780DF680-F4CD-42B3-A2E7-E1905E9EA8AB}" destId="{DF9EB7E4-8B28-4467-9D38-6FE7CD79E65C}" srcOrd="2" destOrd="0" parTransId="{7079B043-B398-4F6F-8417-B00BE6A82E03}" sibTransId="{4130CDAE-0834-44FE-AC2F-1A05D3C0FE9C}"/>
    <dgm:cxn modelId="{0D84D0CB-220F-48CA-A199-89605C198798}" type="presOf" srcId="{77BBAAF2-B5BC-4627-BE3D-60F1C652EB15}" destId="{B044CBE2-7B58-45C2-A201-0DA3A3B24965}" srcOrd="0" destOrd="0" presId="urn:microsoft.com/office/officeart/2018/5/layout/IconCircleLabelList"/>
    <dgm:cxn modelId="{CA51F8D1-55CC-4681-B2CF-093521D60A74}" srcId="{780DF680-F4CD-42B3-A2E7-E1905E9EA8AB}" destId="{64883157-590A-43FA-AEC4-3BF13592A53E}" srcOrd="3" destOrd="0" parTransId="{ED0420B9-DB01-4A94-932D-1822AB24666F}" sibTransId="{EB951465-6EE9-4C42-A6C3-73E0D9F9A32F}"/>
    <dgm:cxn modelId="{332398F6-BA10-44AA-9892-627C3CDF7DA4}" type="presOf" srcId="{213BDC61-8343-4685-8152-81AE19212353}" destId="{47CBF7EA-A5AA-48DA-9E15-234AE5633B61}" srcOrd="0" destOrd="0" presId="urn:microsoft.com/office/officeart/2018/5/layout/IconCircleLabelList"/>
    <dgm:cxn modelId="{6B3C52BF-481D-4FA1-B5E1-5644C6263EAD}" type="presParOf" srcId="{96B0867F-109B-40FD-B297-C193C74AA277}" destId="{D3F0A956-A7D2-4063-92C4-6EFDEDD89E93}" srcOrd="0" destOrd="0" presId="urn:microsoft.com/office/officeart/2018/5/layout/IconCircleLabelList"/>
    <dgm:cxn modelId="{37591E23-8A9F-4DF4-9D08-6EE9582B922F}" type="presParOf" srcId="{D3F0A956-A7D2-4063-92C4-6EFDEDD89E93}" destId="{73375C0D-47C9-4EE1-8245-79F5DEBAF09B}" srcOrd="0" destOrd="0" presId="urn:microsoft.com/office/officeart/2018/5/layout/IconCircleLabelList"/>
    <dgm:cxn modelId="{63B8B83D-9EA0-45F5-85CF-6F7CA6061923}" type="presParOf" srcId="{D3F0A956-A7D2-4063-92C4-6EFDEDD89E93}" destId="{F94F18B7-F979-4C7D-AB99-E4E058654999}" srcOrd="1" destOrd="0" presId="urn:microsoft.com/office/officeart/2018/5/layout/IconCircleLabelList"/>
    <dgm:cxn modelId="{F710F847-8D34-482C-8779-3CC5AF312CDA}" type="presParOf" srcId="{D3F0A956-A7D2-4063-92C4-6EFDEDD89E93}" destId="{8B05AB2C-95B6-43CE-BE74-1F3FE1E88A0C}" srcOrd="2" destOrd="0" presId="urn:microsoft.com/office/officeart/2018/5/layout/IconCircleLabelList"/>
    <dgm:cxn modelId="{A16532D4-6EA6-4B91-82A2-8BF72CF592BC}" type="presParOf" srcId="{D3F0A956-A7D2-4063-92C4-6EFDEDD89E93}" destId="{BDD6D47A-CCA1-4B6C-B6B7-F3DB18F98DBC}" srcOrd="3" destOrd="0" presId="urn:microsoft.com/office/officeart/2018/5/layout/IconCircleLabelList"/>
    <dgm:cxn modelId="{ADDEB0AB-8762-4712-BEF9-3B753E18E21E}" type="presParOf" srcId="{96B0867F-109B-40FD-B297-C193C74AA277}" destId="{404E1710-1ED6-4E3E-A379-EB356C8A9CF8}" srcOrd="1" destOrd="0" presId="urn:microsoft.com/office/officeart/2018/5/layout/IconCircleLabelList"/>
    <dgm:cxn modelId="{E03D8845-BD87-4A1D-8212-FCEA1FAEC2EE}" type="presParOf" srcId="{96B0867F-109B-40FD-B297-C193C74AA277}" destId="{A7F24F01-96B1-4F47-A40A-978BD1D7DCBA}" srcOrd="2" destOrd="0" presId="urn:microsoft.com/office/officeart/2018/5/layout/IconCircleLabelList"/>
    <dgm:cxn modelId="{EFF963CA-8E0F-45A9-A831-B49644CFF779}" type="presParOf" srcId="{A7F24F01-96B1-4F47-A40A-978BD1D7DCBA}" destId="{097E2B0A-30CD-46AE-8141-53A945FC92B2}" srcOrd="0" destOrd="0" presId="urn:microsoft.com/office/officeart/2018/5/layout/IconCircleLabelList"/>
    <dgm:cxn modelId="{43444F09-594B-4409-9A1A-7635BBE71593}" type="presParOf" srcId="{A7F24F01-96B1-4F47-A40A-978BD1D7DCBA}" destId="{C7E0107E-DCD1-4BFF-91B6-2D7ED7CBA950}" srcOrd="1" destOrd="0" presId="urn:microsoft.com/office/officeart/2018/5/layout/IconCircleLabelList"/>
    <dgm:cxn modelId="{0B7A35B3-6CA8-48B8-8F9C-019CF525676B}" type="presParOf" srcId="{A7F24F01-96B1-4F47-A40A-978BD1D7DCBA}" destId="{A8E0C06F-B210-4995-9F3B-FEE768AE73CF}" srcOrd="2" destOrd="0" presId="urn:microsoft.com/office/officeart/2018/5/layout/IconCircleLabelList"/>
    <dgm:cxn modelId="{E95480BB-D7F3-4DB5-8D0D-4BADA9E8B3A2}" type="presParOf" srcId="{A7F24F01-96B1-4F47-A40A-978BD1D7DCBA}" destId="{B044CBE2-7B58-45C2-A201-0DA3A3B24965}" srcOrd="3" destOrd="0" presId="urn:microsoft.com/office/officeart/2018/5/layout/IconCircleLabelList"/>
    <dgm:cxn modelId="{73E42392-A280-45F0-886A-92EDCCFBA8C3}" type="presParOf" srcId="{96B0867F-109B-40FD-B297-C193C74AA277}" destId="{8F1AC639-0710-4D47-A7F2-72883CA1B450}" srcOrd="3" destOrd="0" presId="urn:microsoft.com/office/officeart/2018/5/layout/IconCircleLabelList"/>
    <dgm:cxn modelId="{1C95FA45-9882-46A4-8716-2A927DDFF706}" type="presParOf" srcId="{96B0867F-109B-40FD-B297-C193C74AA277}" destId="{B7487C59-A53E-4558-8F1D-6D48509878FE}" srcOrd="4" destOrd="0" presId="urn:microsoft.com/office/officeart/2018/5/layout/IconCircleLabelList"/>
    <dgm:cxn modelId="{851D5E9E-547A-49DB-AD3C-211CD0D9EE0D}" type="presParOf" srcId="{B7487C59-A53E-4558-8F1D-6D48509878FE}" destId="{3C696B86-67A7-4A96-BEBA-42601DD0890A}" srcOrd="0" destOrd="0" presId="urn:microsoft.com/office/officeart/2018/5/layout/IconCircleLabelList"/>
    <dgm:cxn modelId="{E021D2AF-D79E-4291-8CAC-D45122EE18FF}" type="presParOf" srcId="{B7487C59-A53E-4558-8F1D-6D48509878FE}" destId="{67E5C29B-BAFE-482D-8B0C-B5F40B834EB4}" srcOrd="1" destOrd="0" presId="urn:microsoft.com/office/officeart/2018/5/layout/IconCircleLabelList"/>
    <dgm:cxn modelId="{A642D58C-DE67-45AD-9BFF-D775E2595F86}" type="presParOf" srcId="{B7487C59-A53E-4558-8F1D-6D48509878FE}" destId="{69F4F340-EBD7-4D48-85AB-70715A92A4CF}" srcOrd="2" destOrd="0" presId="urn:microsoft.com/office/officeart/2018/5/layout/IconCircleLabelList"/>
    <dgm:cxn modelId="{011EB9D9-1D10-4F22-B75B-5505DD260C0F}" type="presParOf" srcId="{B7487C59-A53E-4558-8F1D-6D48509878FE}" destId="{ECB87113-0B48-4ED4-88DE-4D2F40F9921F}" srcOrd="3" destOrd="0" presId="urn:microsoft.com/office/officeart/2018/5/layout/IconCircleLabelList"/>
    <dgm:cxn modelId="{86DBFFEA-D20C-4FF2-B4BD-59BD61FEE233}" type="presParOf" srcId="{96B0867F-109B-40FD-B297-C193C74AA277}" destId="{D71DFCFC-382F-41D9-964A-679E39FDEC59}" srcOrd="5" destOrd="0" presId="urn:microsoft.com/office/officeart/2018/5/layout/IconCircleLabelList"/>
    <dgm:cxn modelId="{6B98D75B-9DF4-4EA0-A5A8-9C733182766E}" type="presParOf" srcId="{96B0867F-109B-40FD-B297-C193C74AA277}" destId="{9D7CFDC9-CC16-4C58-91E2-F28BBD5BB93C}" srcOrd="6" destOrd="0" presId="urn:microsoft.com/office/officeart/2018/5/layout/IconCircleLabelList"/>
    <dgm:cxn modelId="{0D3A1BF3-84D1-420B-B982-3702BF86C945}" type="presParOf" srcId="{9D7CFDC9-CC16-4C58-91E2-F28BBD5BB93C}" destId="{BB94F473-0C1A-43A5-B860-B11C4836C143}" srcOrd="0" destOrd="0" presId="urn:microsoft.com/office/officeart/2018/5/layout/IconCircleLabelList"/>
    <dgm:cxn modelId="{EF998AE7-B4D5-4E84-8FFB-D694A7DB6AB4}" type="presParOf" srcId="{9D7CFDC9-CC16-4C58-91E2-F28BBD5BB93C}" destId="{C07E894A-8D94-480F-B5FF-102D28D467B1}" srcOrd="1" destOrd="0" presId="urn:microsoft.com/office/officeart/2018/5/layout/IconCircleLabelList"/>
    <dgm:cxn modelId="{3C854B3D-7E6F-41DD-9161-FAA12ECBA043}" type="presParOf" srcId="{9D7CFDC9-CC16-4C58-91E2-F28BBD5BB93C}" destId="{F927F55C-ED50-4349-A2BC-2B009E5A9AE5}" srcOrd="2" destOrd="0" presId="urn:microsoft.com/office/officeart/2018/5/layout/IconCircleLabelList"/>
    <dgm:cxn modelId="{6EB64900-2FCA-4843-B1AE-AE7FA71B7C17}" type="presParOf" srcId="{9D7CFDC9-CC16-4C58-91E2-F28BBD5BB93C}" destId="{67075183-6FF7-48B6-B9F5-0286FFC7E751}" srcOrd="3" destOrd="0" presId="urn:microsoft.com/office/officeart/2018/5/layout/IconCircleLabelList"/>
    <dgm:cxn modelId="{98DE9203-E652-4656-B63A-6B57F5C10485}" type="presParOf" srcId="{96B0867F-109B-40FD-B297-C193C74AA277}" destId="{DF2C7C71-2337-4061-A397-E39D4C7282FA}" srcOrd="7" destOrd="0" presId="urn:microsoft.com/office/officeart/2018/5/layout/IconCircleLabelList"/>
    <dgm:cxn modelId="{94A049CA-B3E1-49E3-ABC7-9A638E70FB46}" type="presParOf" srcId="{96B0867F-109B-40FD-B297-C193C74AA277}" destId="{3F0899F8-2143-4164-A86E-348F79EFD15F}" srcOrd="8" destOrd="0" presId="urn:microsoft.com/office/officeart/2018/5/layout/IconCircleLabelList"/>
    <dgm:cxn modelId="{96E05327-B187-4816-A86F-43CA12F5F386}" type="presParOf" srcId="{3F0899F8-2143-4164-A86E-348F79EFD15F}" destId="{803AF09A-DADC-497F-84EC-5CC3B82F9DF1}" srcOrd="0" destOrd="0" presId="urn:microsoft.com/office/officeart/2018/5/layout/IconCircleLabelList"/>
    <dgm:cxn modelId="{6CCFD350-8CE5-427C-B5B5-FECF248E4C5A}" type="presParOf" srcId="{3F0899F8-2143-4164-A86E-348F79EFD15F}" destId="{6182409C-F493-46AB-94C9-506DCF37A0FF}" srcOrd="1" destOrd="0" presId="urn:microsoft.com/office/officeart/2018/5/layout/IconCircleLabelList"/>
    <dgm:cxn modelId="{2895C5BC-2FDE-4C13-AE95-75D88DD06CCE}" type="presParOf" srcId="{3F0899F8-2143-4164-A86E-348F79EFD15F}" destId="{1C16D4FB-460C-4B66-9A60-A6B4A1F8961F}" srcOrd="2" destOrd="0" presId="urn:microsoft.com/office/officeart/2018/5/layout/IconCircleLabelList"/>
    <dgm:cxn modelId="{66434CCF-3138-428D-A33F-56828B854B0E}" type="presParOf" srcId="{3F0899F8-2143-4164-A86E-348F79EFD15F}" destId="{3347C4D9-2F48-4971-9430-16A2661501AE}" srcOrd="3" destOrd="0" presId="urn:microsoft.com/office/officeart/2018/5/layout/IconCircleLabelList"/>
    <dgm:cxn modelId="{D42A740D-A952-40CA-8CEC-029526F94A67}" type="presParOf" srcId="{96B0867F-109B-40FD-B297-C193C74AA277}" destId="{0CD5FEF6-8110-46BD-A8E6-BA354B1325C4}" srcOrd="9" destOrd="0" presId="urn:microsoft.com/office/officeart/2018/5/layout/IconCircleLabelList"/>
    <dgm:cxn modelId="{26F2585C-E589-42D2-965A-5CEF41EED7C7}" type="presParOf" srcId="{96B0867F-109B-40FD-B297-C193C74AA277}" destId="{02064F7D-1194-46BF-8A4E-055CB5984E78}" srcOrd="10" destOrd="0" presId="urn:microsoft.com/office/officeart/2018/5/layout/IconCircleLabelList"/>
    <dgm:cxn modelId="{40C3EA45-CC74-4F4E-8D6C-53D57B8651E7}" type="presParOf" srcId="{02064F7D-1194-46BF-8A4E-055CB5984E78}" destId="{383FA276-98A5-47A2-8EC4-8825ADCE17AF}" srcOrd="0" destOrd="0" presId="urn:microsoft.com/office/officeart/2018/5/layout/IconCircleLabelList"/>
    <dgm:cxn modelId="{59ACFA76-B949-44C2-A4B7-2A8B843BB044}" type="presParOf" srcId="{02064F7D-1194-46BF-8A4E-055CB5984E78}" destId="{78265F20-0018-4517-8DCC-1A563B814517}" srcOrd="1" destOrd="0" presId="urn:microsoft.com/office/officeart/2018/5/layout/IconCircleLabelList"/>
    <dgm:cxn modelId="{6518855D-BC5C-4EB7-8946-11443E5505F8}" type="presParOf" srcId="{02064F7D-1194-46BF-8A4E-055CB5984E78}" destId="{9F99127D-4602-4141-9182-B2B41386F134}" srcOrd="2" destOrd="0" presId="urn:microsoft.com/office/officeart/2018/5/layout/IconCircleLabelList"/>
    <dgm:cxn modelId="{6D249369-9360-4FF7-8155-FD0D62C80BB8}" type="presParOf" srcId="{02064F7D-1194-46BF-8A4E-055CB5984E78}" destId="{47CBF7EA-A5AA-48DA-9E15-234AE5633B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C088D-8E64-4B89-A6DF-8D7002DB18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5C109B2-E9B1-4D02-94F9-10140E13B1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Framework para crear aplicaciones web SPA (Single Page Aplication)</a:t>
          </a:r>
          <a:endParaRPr lang="en-US"/>
        </a:p>
      </dgm:t>
    </dgm:pt>
    <dgm:pt modelId="{7B2BB88E-5B0A-4A6F-B205-51979E270BEB}" type="parTrans" cxnId="{D65E34B3-36FE-4079-92AB-19E85E2F0A33}">
      <dgm:prSet/>
      <dgm:spPr/>
      <dgm:t>
        <a:bodyPr/>
        <a:lstStyle/>
        <a:p>
          <a:endParaRPr lang="en-US"/>
        </a:p>
      </dgm:t>
    </dgm:pt>
    <dgm:pt modelId="{4BA3E578-1375-487E-AEEF-7657EBF14A51}" type="sibTrans" cxnId="{D65E34B3-36FE-4079-92AB-19E85E2F0A33}">
      <dgm:prSet/>
      <dgm:spPr/>
      <dgm:t>
        <a:bodyPr/>
        <a:lstStyle/>
        <a:p>
          <a:endParaRPr lang="en-US"/>
        </a:p>
      </dgm:t>
    </dgm:pt>
    <dgm:pt modelId="{DEF1B771-4E27-4C5A-9447-7C948DC006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Busca fomentar el modelo vista-controlador</a:t>
          </a:r>
          <a:endParaRPr lang="en-US"/>
        </a:p>
      </dgm:t>
    </dgm:pt>
    <dgm:pt modelId="{7500716A-AF46-48A4-81E3-F913B8AFC680}" type="parTrans" cxnId="{0ED317F3-AFD8-4FB5-AC0D-F0120BFD2D51}">
      <dgm:prSet/>
      <dgm:spPr/>
      <dgm:t>
        <a:bodyPr/>
        <a:lstStyle/>
        <a:p>
          <a:endParaRPr lang="en-US"/>
        </a:p>
      </dgm:t>
    </dgm:pt>
    <dgm:pt modelId="{2ADE80F9-C4F4-41B6-AA38-4668C12A79FA}" type="sibTrans" cxnId="{0ED317F3-AFD8-4FB5-AC0D-F0120BFD2D51}">
      <dgm:prSet/>
      <dgm:spPr/>
      <dgm:t>
        <a:bodyPr/>
        <a:lstStyle/>
        <a:p>
          <a:endParaRPr lang="en-US"/>
        </a:p>
      </dgm:t>
    </dgm:pt>
    <dgm:pt modelId="{33EA293D-F120-456C-A13D-9E56C5F42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Utiliza plantillas de componentes y servicios para mejorar la productividad</a:t>
          </a:r>
          <a:endParaRPr lang="en-US"/>
        </a:p>
      </dgm:t>
    </dgm:pt>
    <dgm:pt modelId="{E52DA184-8912-4851-90DD-12ECEB68DAC9}" type="parTrans" cxnId="{8AA8E84A-232C-483C-B600-1AB631AD7D58}">
      <dgm:prSet/>
      <dgm:spPr/>
      <dgm:t>
        <a:bodyPr/>
        <a:lstStyle/>
        <a:p>
          <a:endParaRPr lang="en-US"/>
        </a:p>
      </dgm:t>
    </dgm:pt>
    <dgm:pt modelId="{F1622737-9748-41BD-9588-55E396A0868A}" type="sibTrans" cxnId="{8AA8E84A-232C-483C-B600-1AB631AD7D58}">
      <dgm:prSet/>
      <dgm:spPr/>
      <dgm:t>
        <a:bodyPr/>
        <a:lstStyle/>
        <a:p>
          <a:endParaRPr lang="en-US"/>
        </a:p>
      </dgm:t>
    </dgm:pt>
    <dgm:pt modelId="{B5BD88E2-8647-4469-9EFC-182A09D05F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Utiliza una herramienta para la ventana de comandos AngularCLI</a:t>
          </a:r>
          <a:endParaRPr lang="en-US"/>
        </a:p>
      </dgm:t>
    </dgm:pt>
    <dgm:pt modelId="{4FE86DDE-E21E-4E2D-AE61-93B125249602}" type="parTrans" cxnId="{94A9A51D-9202-4D37-BC42-972D771024D8}">
      <dgm:prSet/>
      <dgm:spPr/>
      <dgm:t>
        <a:bodyPr/>
        <a:lstStyle/>
        <a:p>
          <a:endParaRPr lang="en-US"/>
        </a:p>
      </dgm:t>
    </dgm:pt>
    <dgm:pt modelId="{BFC1FB47-5C73-4DB5-91EE-C9D4DDBF697D}" type="sibTrans" cxnId="{94A9A51D-9202-4D37-BC42-972D771024D8}">
      <dgm:prSet/>
      <dgm:spPr/>
      <dgm:t>
        <a:bodyPr/>
        <a:lstStyle/>
        <a:p>
          <a:endParaRPr lang="en-US"/>
        </a:p>
      </dgm:t>
    </dgm:pt>
    <dgm:pt modelId="{86195DB7-E074-4BBB-B172-4A0F9E914B25}" type="pres">
      <dgm:prSet presAssocID="{03CC088D-8E64-4B89-A6DF-8D7002DB18EC}" presName="root" presStyleCnt="0">
        <dgm:presLayoutVars>
          <dgm:dir/>
          <dgm:resizeHandles val="exact"/>
        </dgm:presLayoutVars>
      </dgm:prSet>
      <dgm:spPr/>
    </dgm:pt>
    <dgm:pt modelId="{DB22A575-1EED-4FCA-AAFE-8238C2375293}" type="pres">
      <dgm:prSet presAssocID="{55C109B2-E9B1-4D02-94F9-10140E13B15C}" presName="compNode" presStyleCnt="0"/>
      <dgm:spPr/>
    </dgm:pt>
    <dgm:pt modelId="{43A28F3B-F4A6-4F85-AD78-55DE508E86FE}" type="pres">
      <dgm:prSet presAssocID="{55C109B2-E9B1-4D02-94F9-10140E13B15C}" presName="iconBgRect" presStyleLbl="bgShp" presStyleIdx="0" presStyleCnt="4"/>
      <dgm:spPr/>
    </dgm:pt>
    <dgm:pt modelId="{4D27F8D2-2860-4EA5-B30B-165417376F85}" type="pres">
      <dgm:prSet presAssocID="{55C109B2-E9B1-4D02-94F9-10140E13B1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8350FE-956A-4912-9028-64E04076F0EC}" type="pres">
      <dgm:prSet presAssocID="{55C109B2-E9B1-4D02-94F9-10140E13B15C}" presName="spaceRect" presStyleCnt="0"/>
      <dgm:spPr/>
    </dgm:pt>
    <dgm:pt modelId="{55A79DA9-8BA6-4C0D-8208-49971E4419CF}" type="pres">
      <dgm:prSet presAssocID="{55C109B2-E9B1-4D02-94F9-10140E13B15C}" presName="textRect" presStyleLbl="revTx" presStyleIdx="0" presStyleCnt="4">
        <dgm:presLayoutVars>
          <dgm:chMax val="1"/>
          <dgm:chPref val="1"/>
        </dgm:presLayoutVars>
      </dgm:prSet>
      <dgm:spPr/>
    </dgm:pt>
    <dgm:pt modelId="{0416995A-A929-458B-A77C-FE80FF37C541}" type="pres">
      <dgm:prSet presAssocID="{4BA3E578-1375-487E-AEEF-7657EBF14A51}" presName="sibTrans" presStyleCnt="0"/>
      <dgm:spPr/>
    </dgm:pt>
    <dgm:pt modelId="{F2773435-545D-4F00-A89B-8A5C2F753C23}" type="pres">
      <dgm:prSet presAssocID="{DEF1B771-4E27-4C5A-9447-7C948DC00674}" presName="compNode" presStyleCnt="0"/>
      <dgm:spPr/>
    </dgm:pt>
    <dgm:pt modelId="{714F8C53-160C-4B5B-820A-0FE869C3D194}" type="pres">
      <dgm:prSet presAssocID="{DEF1B771-4E27-4C5A-9447-7C948DC00674}" presName="iconBgRect" presStyleLbl="bgShp" presStyleIdx="1" presStyleCnt="4"/>
      <dgm:spPr/>
    </dgm:pt>
    <dgm:pt modelId="{00B6E02A-8CEA-40C1-B72F-3E002F13585A}" type="pres">
      <dgm:prSet presAssocID="{DEF1B771-4E27-4C5A-9447-7C948DC006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3DA56C2-5655-4EC9-93DF-2DCAAEDD98B1}" type="pres">
      <dgm:prSet presAssocID="{DEF1B771-4E27-4C5A-9447-7C948DC00674}" presName="spaceRect" presStyleCnt="0"/>
      <dgm:spPr/>
    </dgm:pt>
    <dgm:pt modelId="{31B473FA-A57A-4807-8E38-02BC3246E78D}" type="pres">
      <dgm:prSet presAssocID="{DEF1B771-4E27-4C5A-9447-7C948DC00674}" presName="textRect" presStyleLbl="revTx" presStyleIdx="1" presStyleCnt="4">
        <dgm:presLayoutVars>
          <dgm:chMax val="1"/>
          <dgm:chPref val="1"/>
        </dgm:presLayoutVars>
      </dgm:prSet>
      <dgm:spPr/>
    </dgm:pt>
    <dgm:pt modelId="{3D03A7AA-CAEE-4DD3-A0C9-5E15D44D0192}" type="pres">
      <dgm:prSet presAssocID="{2ADE80F9-C4F4-41B6-AA38-4668C12A79FA}" presName="sibTrans" presStyleCnt="0"/>
      <dgm:spPr/>
    </dgm:pt>
    <dgm:pt modelId="{6F44ADA3-BD02-47CA-AB52-A8112D55A5AD}" type="pres">
      <dgm:prSet presAssocID="{33EA293D-F120-456C-A13D-9E56C5F42C47}" presName="compNode" presStyleCnt="0"/>
      <dgm:spPr/>
    </dgm:pt>
    <dgm:pt modelId="{A69DB143-C34C-4992-8F91-A8D471D20A49}" type="pres">
      <dgm:prSet presAssocID="{33EA293D-F120-456C-A13D-9E56C5F42C47}" presName="iconBgRect" presStyleLbl="bgShp" presStyleIdx="2" presStyleCnt="4"/>
      <dgm:spPr/>
    </dgm:pt>
    <dgm:pt modelId="{A3E40BA5-DC63-4594-BE10-CED1D267A3D5}" type="pres">
      <dgm:prSet presAssocID="{33EA293D-F120-456C-A13D-9E56C5F42C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2AC582-A885-42AF-83A4-1064EBAACAEA}" type="pres">
      <dgm:prSet presAssocID="{33EA293D-F120-456C-A13D-9E56C5F42C47}" presName="spaceRect" presStyleCnt="0"/>
      <dgm:spPr/>
    </dgm:pt>
    <dgm:pt modelId="{64A064DA-B854-45E8-9CBB-082F56E8D4AC}" type="pres">
      <dgm:prSet presAssocID="{33EA293D-F120-456C-A13D-9E56C5F42C47}" presName="textRect" presStyleLbl="revTx" presStyleIdx="2" presStyleCnt="4">
        <dgm:presLayoutVars>
          <dgm:chMax val="1"/>
          <dgm:chPref val="1"/>
        </dgm:presLayoutVars>
      </dgm:prSet>
      <dgm:spPr/>
    </dgm:pt>
    <dgm:pt modelId="{375E3E3C-6E38-440D-AC0D-181055B5DCCA}" type="pres">
      <dgm:prSet presAssocID="{F1622737-9748-41BD-9588-55E396A0868A}" presName="sibTrans" presStyleCnt="0"/>
      <dgm:spPr/>
    </dgm:pt>
    <dgm:pt modelId="{3F52E895-3DF9-4B10-925D-4E22EEDD5411}" type="pres">
      <dgm:prSet presAssocID="{B5BD88E2-8647-4469-9EFC-182A09D05FBE}" presName="compNode" presStyleCnt="0"/>
      <dgm:spPr/>
    </dgm:pt>
    <dgm:pt modelId="{33BECFDC-C028-4E14-90BC-10D9D97A14C9}" type="pres">
      <dgm:prSet presAssocID="{B5BD88E2-8647-4469-9EFC-182A09D05FBE}" presName="iconBgRect" presStyleLbl="bgShp" presStyleIdx="3" presStyleCnt="4"/>
      <dgm:spPr/>
    </dgm:pt>
    <dgm:pt modelId="{E60DD243-46F5-4405-8CFC-650780D3A749}" type="pres">
      <dgm:prSet presAssocID="{B5BD88E2-8647-4469-9EFC-182A09D05F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943D9024-D80B-4F16-9A78-984C12E7A844}" type="pres">
      <dgm:prSet presAssocID="{B5BD88E2-8647-4469-9EFC-182A09D05FBE}" presName="spaceRect" presStyleCnt="0"/>
      <dgm:spPr/>
    </dgm:pt>
    <dgm:pt modelId="{6A859EAC-7A66-4FE2-9BF9-0D8E1611C358}" type="pres">
      <dgm:prSet presAssocID="{B5BD88E2-8647-4469-9EFC-182A09D05F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B98406-3F8A-49D6-822A-E15C8F6366FE}" type="presOf" srcId="{03CC088D-8E64-4B89-A6DF-8D7002DB18EC}" destId="{86195DB7-E074-4BBB-B172-4A0F9E914B25}" srcOrd="0" destOrd="0" presId="urn:microsoft.com/office/officeart/2018/5/layout/IconCircleLabelList"/>
    <dgm:cxn modelId="{94A9A51D-9202-4D37-BC42-972D771024D8}" srcId="{03CC088D-8E64-4B89-A6DF-8D7002DB18EC}" destId="{B5BD88E2-8647-4469-9EFC-182A09D05FBE}" srcOrd="3" destOrd="0" parTransId="{4FE86DDE-E21E-4E2D-AE61-93B125249602}" sibTransId="{BFC1FB47-5C73-4DB5-91EE-C9D4DDBF697D}"/>
    <dgm:cxn modelId="{E5F2CD35-4D91-443A-8439-F9C11D9D127D}" type="presOf" srcId="{B5BD88E2-8647-4469-9EFC-182A09D05FBE}" destId="{6A859EAC-7A66-4FE2-9BF9-0D8E1611C358}" srcOrd="0" destOrd="0" presId="urn:microsoft.com/office/officeart/2018/5/layout/IconCircleLabelList"/>
    <dgm:cxn modelId="{A7A2106A-7FE8-4D63-867A-0E967E35DA8D}" type="presOf" srcId="{33EA293D-F120-456C-A13D-9E56C5F42C47}" destId="{64A064DA-B854-45E8-9CBB-082F56E8D4AC}" srcOrd="0" destOrd="0" presId="urn:microsoft.com/office/officeart/2018/5/layout/IconCircleLabelList"/>
    <dgm:cxn modelId="{8AA8E84A-232C-483C-B600-1AB631AD7D58}" srcId="{03CC088D-8E64-4B89-A6DF-8D7002DB18EC}" destId="{33EA293D-F120-456C-A13D-9E56C5F42C47}" srcOrd="2" destOrd="0" parTransId="{E52DA184-8912-4851-90DD-12ECEB68DAC9}" sibTransId="{F1622737-9748-41BD-9588-55E396A0868A}"/>
    <dgm:cxn modelId="{8BAA537A-027F-4E25-94A3-872D97BFC3AF}" type="presOf" srcId="{55C109B2-E9B1-4D02-94F9-10140E13B15C}" destId="{55A79DA9-8BA6-4C0D-8208-49971E4419CF}" srcOrd="0" destOrd="0" presId="urn:microsoft.com/office/officeart/2018/5/layout/IconCircleLabelList"/>
    <dgm:cxn modelId="{E1724FA3-BB47-43E1-B787-0FF99ADF0362}" type="presOf" srcId="{DEF1B771-4E27-4C5A-9447-7C948DC00674}" destId="{31B473FA-A57A-4807-8E38-02BC3246E78D}" srcOrd="0" destOrd="0" presId="urn:microsoft.com/office/officeart/2018/5/layout/IconCircleLabelList"/>
    <dgm:cxn modelId="{D65E34B3-36FE-4079-92AB-19E85E2F0A33}" srcId="{03CC088D-8E64-4B89-A6DF-8D7002DB18EC}" destId="{55C109B2-E9B1-4D02-94F9-10140E13B15C}" srcOrd="0" destOrd="0" parTransId="{7B2BB88E-5B0A-4A6F-B205-51979E270BEB}" sibTransId="{4BA3E578-1375-487E-AEEF-7657EBF14A51}"/>
    <dgm:cxn modelId="{0ED317F3-AFD8-4FB5-AC0D-F0120BFD2D51}" srcId="{03CC088D-8E64-4B89-A6DF-8D7002DB18EC}" destId="{DEF1B771-4E27-4C5A-9447-7C948DC00674}" srcOrd="1" destOrd="0" parTransId="{7500716A-AF46-48A4-81E3-F913B8AFC680}" sibTransId="{2ADE80F9-C4F4-41B6-AA38-4668C12A79FA}"/>
    <dgm:cxn modelId="{E9180336-F6B9-4B12-9A02-B14BBF58CC73}" type="presParOf" srcId="{86195DB7-E074-4BBB-B172-4A0F9E914B25}" destId="{DB22A575-1EED-4FCA-AAFE-8238C2375293}" srcOrd="0" destOrd="0" presId="urn:microsoft.com/office/officeart/2018/5/layout/IconCircleLabelList"/>
    <dgm:cxn modelId="{B74B3C7A-B426-42F5-AEF2-9BC7514A888B}" type="presParOf" srcId="{DB22A575-1EED-4FCA-AAFE-8238C2375293}" destId="{43A28F3B-F4A6-4F85-AD78-55DE508E86FE}" srcOrd="0" destOrd="0" presId="urn:microsoft.com/office/officeart/2018/5/layout/IconCircleLabelList"/>
    <dgm:cxn modelId="{52B38877-D625-4EE3-BCCF-1817945DE466}" type="presParOf" srcId="{DB22A575-1EED-4FCA-AAFE-8238C2375293}" destId="{4D27F8D2-2860-4EA5-B30B-165417376F85}" srcOrd="1" destOrd="0" presId="urn:microsoft.com/office/officeart/2018/5/layout/IconCircleLabelList"/>
    <dgm:cxn modelId="{2DD43A40-D818-4A82-8D79-E2AE58E084DB}" type="presParOf" srcId="{DB22A575-1EED-4FCA-AAFE-8238C2375293}" destId="{738350FE-956A-4912-9028-64E04076F0EC}" srcOrd="2" destOrd="0" presId="urn:microsoft.com/office/officeart/2018/5/layout/IconCircleLabelList"/>
    <dgm:cxn modelId="{2A0679FB-2462-4A0B-90A7-01E3AF7F772D}" type="presParOf" srcId="{DB22A575-1EED-4FCA-AAFE-8238C2375293}" destId="{55A79DA9-8BA6-4C0D-8208-49971E4419CF}" srcOrd="3" destOrd="0" presId="urn:microsoft.com/office/officeart/2018/5/layout/IconCircleLabelList"/>
    <dgm:cxn modelId="{C2C516CE-7868-4D5C-95C5-FACC30F66A78}" type="presParOf" srcId="{86195DB7-E074-4BBB-B172-4A0F9E914B25}" destId="{0416995A-A929-458B-A77C-FE80FF37C541}" srcOrd="1" destOrd="0" presId="urn:microsoft.com/office/officeart/2018/5/layout/IconCircleLabelList"/>
    <dgm:cxn modelId="{4642D1C5-E0FC-43FB-A02B-ECBBE1B6C8CE}" type="presParOf" srcId="{86195DB7-E074-4BBB-B172-4A0F9E914B25}" destId="{F2773435-545D-4F00-A89B-8A5C2F753C23}" srcOrd="2" destOrd="0" presId="urn:microsoft.com/office/officeart/2018/5/layout/IconCircleLabelList"/>
    <dgm:cxn modelId="{7239DF82-BDEC-4CE8-AB48-F5028C72748B}" type="presParOf" srcId="{F2773435-545D-4F00-A89B-8A5C2F753C23}" destId="{714F8C53-160C-4B5B-820A-0FE869C3D194}" srcOrd="0" destOrd="0" presId="urn:microsoft.com/office/officeart/2018/5/layout/IconCircleLabelList"/>
    <dgm:cxn modelId="{1612D74D-363C-4A58-A66D-13F8AC5E4F6E}" type="presParOf" srcId="{F2773435-545D-4F00-A89B-8A5C2F753C23}" destId="{00B6E02A-8CEA-40C1-B72F-3E002F13585A}" srcOrd="1" destOrd="0" presId="urn:microsoft.com/office/officeart/2018/5/layout/IconCircleLabelList"/>
    <dgm:cxn modelId="{9010F2E2-9407-4455-AB01-100AA114F298}" type="presParOf" srcId="{F2773435-545D-4F00-A89B-8A5C2F753C23}" destId="{93DA56C2-5655-4EC9-93DF-2DCAAEDD98B1}" srcOrd="2" destOrd="0" presId="urn:microsoft.com/office/officeart/2018/5/layout/IconCircleLabelList"/>
    <dgm:cxn modelId="{EE73E9DE-CC30-461F-8A6D-2267FAEF070D}" type="presParOf" srcId="{F2773435-545D-4F00-A89B-8A5C2F753C23}" destId="{31B473FA-A57A-4807-8E38-02BC3246E78D}" srcOrd="3" destOrd="0" presId="urn:microsoft.com/office/officeart/2018/5/layout/IconCircleLabelList"/>
    <dgm:cxn modelId="{A52D9636-540B-4309-B52C-3A691B4F011A}" type="presParOf" srcId="{86195DB7-E074-4BBB-B172-4A0F9E914B25}" destId="{3D03A7AA-CAEE-4DD3-A0C9-5E15D44D0192}" srcOrd="3" destOrd="0" presId="urn:microsoft.com/office/officeart/2018/5/layout/IconCircleLabelList"/>
    <dgm:cxn modelId="{77F5BA3B-5DBF-464D-A564-3F746600B381}" type="presParOf" srcId="{86195DB7-E074-4BBB-B172-4A0F9E914B25}" destId="{6F44ADA3-BD02-47CA-AB52-A8112D55A5AD}" srcOrd="4" destOrd="0" presId="urn:microsoft.com/office/officeart/2018/5/layout/IconCircleLabelList"/>
    <dgm:cxn modelId="{A78FA3DE-F719-4507-AA57-029BE02766B1}" type="presParOf" srcId="{6F44ADA3-BD02-47CA-AB52-A8112D55A5AD}" destId="{A69DB143-C34C-4992-8F91-A8D471D20A49}" srcOrd="0" destOrd="0" presId="urn:microsoft.com/office/officeart/2018/5/layout/IconCircleLabelList"/>
    <dgm:cxn modelId="{A4CBEDBB-3C7A-42B7-8CEA-803AFC7A4E29}" type="presParOf" srcId="{6F44ADA3-BD02-47CA-AB52-A8112D55A5AD}" destId="{A3E40BA5-DC63-4594-BE10-CED1D267A3D5}" srcOrd="1" destOrd="0" presId="urn:microsoft.com/office/officeart/2018/5/layout/IconCircleLabelList"/>
    <dgm:cxn modelId="{3F46E338-BBC9-45CC-8CAC-79AFDF4E51B1}" type="presParOf" srcId="{6F44ADA3-BD02-47CA-AB52-A8112D55A5AD}" destId="{E42AC582-A885-42AF-83A4-1064EBAACAEA}" srcOrd="2" destOrd="0" presId="urn:microsoft.com/office/officeart/2018/5/layout/IconCircleLabelList"/>
    <dgm:cxn modelId="{1FB02146-C083-472D-A961-574BEEF7ACEA}" type="presParOf" srcId="{6F44ADA3-BD02-47CA-AB52-A8112D55A5AD}" destId="{64A064DA-B854-45E8-9CBB-082F56E8D4AC}" srcOrd="3" destOrd="0" presId="urn:microsoft.com/office/officeart/2018/5/layout/IconCircleLabelList"/>
    <dgm:cxn modelId="{6A544986-C1D3-4295-B183-DE9FDAA39B8D}" type="presParOf" srcId="{86195DB7-E074-4BBB-B172-4A0F9E914B25}" destId="{375E3E3C-6E38-440D-AC0D-181055B5DCCA}" srcOrd="5" destOrd="0" presId="urn:microsoft.com/office/officeart/2018/5/layout/IconCircleLabelList"/>
    <dgm:cxn modelId="{6932511E-08CD-45D2-A02B-8CE145954B38}" type="presParOf" srcId="{86195DB7-E074-4BBB-B172-4A0F9E914B25}" destId="{3F52E895-3DF9-4B10-925D-4E22EEDD5411}" srcOrd="6" destOrd="0" presId="urn:microsoft.com/office/officeart/2018/5/layout/IconCircleLabelList"/>
    <dgm:cxn modelId="{FAB2CF4B-E7FC-4933-A2E0-F1A19DBC5673}" type="presParOf" srcId="{3F52E895-3DF9-4B10-925D-4E22EEDD5411}" destId="{33BECFDC-C028-4E14-90BC-10D9D97A14C9}" srcOrd="0" destOrd="0" presId="urn:microsoft.com/office/officeart/2018/5/layout/IconCircleLabelList"/>
    <dgm:cxn modelId="{2C4DD09C-1800-4032-82AD-BF0138DFBE57}" type="presParOf" srcId="{3F52E895-3DF9-4B10-925D-4E22EEDD5411}" destId="{E60DD243-46F5-4405-8CFC-650780D3A749}" srcOrd="1" destOrd="0" presId="urn:microsoft.com/office/officeart/2018/5/layout/IconCircleLabelList"/>
    <dgm:cxn modelId="{1EEACB1B-B777-473F-A81C-C501B6B27013}" type="presParOf" srcId="{3F52E895-3DF9-4B10-925D-4E22EEDD5411}" destId="{943D9024-D80B-4F16-9A78-984C12E7A844}" srcOrd="2" destOrd="0" presId="urn:microsoft.com/office/officeart/2018/5/layout/IconCircleLabelList"/>
    <dgm:cxn modelId="{BDDFFC66-A38D-41B2-99FF-2C15253A492C}" type="presParOf" srcId="{3F52E895-3DF9-4B10-925D-4E22EEDD5411}" destId="{6A859EAC-7A66-4FE2-9BF9-0D8E1611C3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12AA5-4B49-426C-B15B-488CD5A52D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506770-1F40-4AEC-99F1-3C7DC1550BF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proyecto consiste en una aplicación SPA en el framework de Angular</a:t>
          </a:r>
          <a:endParaRPr lang="en-US"/>
        </a:p>
      </dgm:t>
    </dgm:pt>
    <dgm:pt modelId="{7B815541-DD73-4E38-8CFE-790741615ECC}" type="parTrans" cxnId="{26AE7B02-C666-4506-8409-8DC115F841D7}">
      <dgm:prSet/>
      <dgm:spPr/>
      <dgm:t>
        <a:bodyPr/>
        <a:lstStyle/>
        <a:p>
          <a:endParaRPr lang="en-US"/>
        </a:p>
      </dgm:t>
    </dgm:pt>
    <dgm:pt modelId="{15B8EA22-E982-411F-B965-44B31B3E96CD}" type="sibTrans" cxnId="{26AE7B02-C666-4506-8409-8DC115F841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3D467B-D61C-41ED-BECC-6BEE411AF3E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Realizamos una conexión al satélite mediante peticiones HTTP</a:t>
          </a:r>
          <a:endParaRPr lang="en-US"/>
        </a:p>
      </dgm:t>
    </dgm:pt>
    <dgm:pt modelId="{1A569E5A-2291-4B95-9CB4-82314A575F36}" type="parTrans" cxnId="{1F9DCCD3-DA0B-4F1C-8E5E-DBB89634554C}">
      <dgm:prSet/>
      <dgm:spPr/>
      <dgm:t>
        <a:bodyPr/>
        <a:lstStyle/>
        <a:p>
          <a:endParaRPr lang="en-US"/>
        </a:p>
      </dgm:t>
    </dgm:pt>
    <dgm:pt modelId="{FFEFF99A-0E96-42E2-8ECB-9F156486F270}" type="sibTrans" cxnId="{1F9DCCD3-DA0B-4F1C-8E5E-DBB8963455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D09DF8-1236-43D7-A8B8-80F4A9F2519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mensajes de comunicación se encuentran codificados mediante el protocolo 104</a:t>
          </a:r>
          <a:endParaRPr lang="en-US"/>
        </a:p>
      </dgm:t>
    </dgm:pt>
    <dgm:pt modelId="{40810E01-B662-4190-B9A9-B640CA8A7668}" type="parTrans" cxnId="{6480B502-24D7-4F77-9AE1-0A7FE19002ED}">
      <dgm:prSet/>
      <dgm:spPr/>
      <dgm:t>
        <a:bodyPr/>
        <a:lstStyle/>
        <a:p>
          <a:endParaRPr lang="en-US"/>
        </a:p>
      </dgm:t>
    </dgm:pt>
    <dgm:pt modelId="{BAD867BA-AA9B-409D-8B10-3C22DCD2752F}" type="sibTrans" cxnId="{6480B502-24D7-4F77-9AE1-0A7FE19002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ACF9F4-CDD8-4196-9C7C-4D56F9337B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aplicación se conecta a un dispositivo remoto y es capaz de mostrar y alterar el estado del dispositivo.</a:t>
          </a:r>
          <a:endParaRPr lang="en-US"/>
        </a:p>
      </dgm:t>
    </dgm:pt>
    <dgm:pt modelId="{0762F829-E8A4-43EE-82CE-50A721F4C8BE}" type="parTrans" cxnId="{F3B64994-621D-46C3-83FE-05C51B151A04}">
      <dgm:prSet/>
      <dgm:spPr/>
      <dgm:t>
        <a:bodyPr/>
        <a:lstStyle/>
        <a:p>
          <a:endParaRPr lang="en-US"/>
        </a:p>
      </dgm:t>
    </dgm:pt>
    <dgm:pt modelId="{9AE6E9E8-1EF2-4A08-80CD-2789D3F010F9}" type="sibTrans" cxnId="{F3B64994-621D-46C3-83FE-05C51B151A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AB1B36-7982-469C-94D3-9CD5B6CED3F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muestra los dispositivos remotos mediante una lista que se puede filtrar</a:t>
          </a:r>
          <a:endParaRPr lang="en-US"/>
        </a:p>
      </dgm:t>
    </dgm:pt>
    <dgm:pt modelId="{8AE20453-34EA-4B3B-8FD2-4F13D1CE7FFC}" type="parTrans" cxnId="{3F8B0BE7-65BB-47FD-B409-4367A333D2DB}">
      <dgm:prSet/>
      <dgm:spPr/>
      <dgm:t>
        <a:bodyPr/>
        <a:lstStyle/>
        <a:p>
          <a:endParaRPr lang="en-US"/>
        </a:p>
      </dgm:t>
    </dgm:pt>
    <dgm:pt modelId="{E6E768FE-7294-4AB7-9422-6F03F57773F5}" type="sibTrans" cxnId="{3F8B0BE7-65BB-47FD-B409-4367A333D2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85FE44-0080-41E7-B176-287AA6EA25F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muestra el estado del dispositivo remoto mediante la dinamización de una imagen SVG</a:t>
          </a:r>
          <a:endParaRPr lang="en-US"/>
        </a:p>
      </dgm:t>
    </dgm:pt>
    <dgm:pt modelId="{12034FFD-5C94-4C67-84D8-1D253765F3F2}" type="parTrans" cxnId="{DFBE42C1-3C26-49FE-9893-392016271927}">
      <dgm:prSet/>
      <dgm:spPr/>
      <dgm:t>
        <a:bodyPr/>
        <a:lstStyle/>
        <a:p>
          <a:endParaRPr lang="en-US"/>
        </a:p>
      </dgm:t>
    </dgm:pt>
    <dgm:pt modelId="{139470B8-56B8-4525-8075-1639B8760BFB}" type="sibTrans" cxnId="{DFBE42C1-3C26-49FE-9893-392016271927}">
      <dgm:prSet/>
      <dgm:spPr/>
      <dgm:t>
        <a:bodyPr/>
        <a:lstStyle/>
        <a:p>
          <a:endParaRPr lang="en-US"/>
        </a:p>
      </dgm:t>
    </dgm:pt>
    <dgm:pt modelId="{91AE4D9A-F5B8-4FD6-9B94-018EADB9E408}" type="pres">
      <dgm:prSet presAssocID="{1FC12AA5-4B49-426C-B15B-488CD5A52D51}" presName="root" presStyleCnt="0">
        <dgm:presLayoutVars>
          <dgm:dir/>
          <dgm:resizeHandles val="exact"/>
        </dgm:presLayoutVars>
      </dgm:prSet>
      <dgm:spPr/>
    </dgm:pt>
    <dgm:pt modelId="{25E012F2-4ACB-4025-9FD8-6C72F426E080}" type="pres">
      <dgm:prSet presAssocID="{1FC12AA5-4B49-426C-B15B-488CD5A52D51}" presName="container" presStyleCnt="0">
        <dgm:presLayoutVars>
          <dgm:dir/>
          <dgm:resizeHandles val="exact"/>
        </dgm:presLayoutVars>
      </dgm:prSet>
      <dgm:spPr/>
    </dgm:pt>
    <dgm:pt modelId="{0A4B9BDD-D9E4-4EB9-A3E1-05CFBFD97394}" type="pres">
      <dgm:prSet presAssocID="{CB506770-1F40-4AEC-99F1-3C7DC1550BF5}" presName="compNode" presStyleCnt="0"/>
      <dgm:spPr/>
    </dgm:pt>
    <dgm:pt modelId="{018330F2-3DFE-4B02-9F70-E508A756EC4C}" type="pres">
      <dgm:prSet presAssocID="{CB506770-1F40-4AEC-99F1-3C7DC1550BF5}" presName="iconBgRect" presStyleLbl="bgShp" presStyleIdx="0" presStyleCnt="6"/>
      <dgm:spPr/>
    </dgm:pt>
    <dgm:pt modelId="{6C04201E-B63B-4810-9566-C9E9748DA9A8}" type="pres">
      <dgm:prSet presAssocID="{CB506770-1F40-4AEC-99F1-3C7DC1550BF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D0F4645-53A5-4B6C-8A9E-3DB556E4536B}" type="pres">
      <dgm:prSet presAssocID="{CB506770-1F40-4AEC-99F1-3C7DC1550BF5}" presName="spaceRect" presStyleCnt="0"/>
      <dgm:spPr/>
    </dgm:pt>
    <dgm:pt modelId="{23586554-C4A5-404B-A4A3-C091B9F1D8CA}" type="pres">
      <dgm:prSet presAssocID="{CB506770-1F40-4AEC-99F1-3C7DC1550BF5}" presName="textRect" presStyleLbl="revTx" presStyleIdx="0" presStyleCnt="6">
        <dgm:presLayoutVars>
          <dgm:chMax val="1"/>
          <dgm:chPref val="1"/>
        </dgm:presLayoutVars>
      </dgm:prSet>
      <dgm:spPr/>
    </dgm:pt>
    <dgm:pt modelId="{18665E5C-AA3C-4015-AE97-CBD4EBDC751C}" type="pres">
      <dgm:prSet presAssocID="{15B8EA22-E982-411F-B965-44B31B3E96CD}" presName="sibTrans" presStyleLbl="sibTrans2D1" presStyleIdx="0" presStyleCnt="0"/>
      <dgm:spPr/>
    </dgm:pt>
    <dgm:pt modelId="{58F275BD-7721-4A02-A9A0-CF8ADC1FA480}" type="pres">
      <dgm:prSet presAssocID="{EA3D467B-D61C-41ED-BECC-6BEE411AF3E5}" presName="compNode" presStyleCnt="0"/>
      <dgm:spPr/>
    </dgm:pt>
    <dgm:pt modelId="{8B13BE1D-438E-49FA-8DCE-5E5AC63A5061}" type="pres">
      <dgm:prSet presAssocID="{EA3D467B-D61C-41ED-BECC-6BEE411AF3E5}" presName="iconBgRect" presStyleLbl="bgShp" presStyleIdx="1" presStyleCnt="6"/>
      <dgm:spPr/>
    </dgm:pt>
    <dgm:pt modelId="{7C89AC98-DDEB-4B19-B2E2-41F3163347CA}" type="pres">
      <dgm:prSet presAssocID="{EA3D467B-D61C-41ED-BECC-6BEE411AF3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3B52F715-9DAC-45BD-AF0A-EB80E54A7419}" type="pres">
      <dgm:prSet presAssocID="{EA3D467B-D61C-41ED-BECC-6BEE411AF3E5}" presName="spaceRect" presStyleCnt="0"/>
      <dgm:spPr/>
    </dgm:pt>
    <dgm:pt modelId="{07A2A870-C9EA-4B54-87CC-B1F136949842}" type="pres">
      <dgm:prSet presAssocID="{EA3D467B-D61C-41ED-BECC-6BEE411AF3E5}" presName="textRect" presStyleLbl="revTx" presStyleIdx="1" presStyleCnt="6">
        <dgm:presLayoutVars>
          <dgm:chMax val="1"/>
          <dgm:chPref val="1"/>
        </dgm:presLayoutVars>
      </dgm:prSet>
      <dgm:spPr/>
    </dgm:pt>
    <dgm:pt modelId="{E7134D4D-140A-4873-8CE8-40F85D3AA68D}" type="pres">
      <dgm:prSet presAssocID="{FFEFF99A-0E96-42E2-8ECB-9F156486F270}" presName="sibTrans" presStyleLbl="sibTrans2D1" presStyleIdx="0" presStyleCnt="0"/>
      <dgm:spPr/>
    </dgm:pt>
    <dgm:pt modelId="{620F6984-AE75-4FF5-AE24-88C302B17258}" type="pres">
      <dgm:prSet presAssocID="{ECD09DF8-1236-43D7-A8B8-80F4A9F2519F}" presName="compNode" presStyleCnt="0"/>
      <dgm:spPr/>
    </dgm:pt>
    <dgm:pt modelId="{33C4BCF4-9049-42FB-AFAE-C1D7EDBFB880}" type="pres">
      <dgm:prSet presAssocID="{ECD09DF8-1236-43D7-A8B8-80F4A9F2519F}" presName="iconBgRect" presStyleLbl="bgShp" presStyleIdx="2" presStyleCnt="6"/>
      <dgm:spPr/>
    </dgm:pt>
    <dgm:pt modelId="{8F4DA2AA-9228-4DFA-8C74-E2BC375FC23D}" type="pres">
      <dgm:prSet presAssocID="{ECD09DF8-1236-43D7-A8B8-80F4A9F251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1858A841-9D39-4DBA-9546-06355BE9E65D}" type="pres">
      <dgm:prSet presAssocID="{ECD09DF8-1236-43D7-A8B8-80F4A9F2519F}" presName="spaceRect" presStyleCnt="0"/>
      <dgm:spPr/>
    </dgm:pt>
    <dgm:pt modelId="{E9FB6702-E939-4711-8875-BC48BA03F8FB}" type="pres">
      <dgm:prSet presAssocID="{ECD09DF8-1236-43D7-A8B8-80F4A9F2519F}" presName="textRect" presStyleLbl="revTx" presStyleIdx="2" presStyleCnt="6">
        <dgm:presLayoutVars>
          <dgm:chMax val="1"/>
          <dgm:chPref val="1"/>
        </dgm:presLayoutVars>
      </dgm:prSet>
      <dgm:spPr/>
    </dgm:pt>
    <dgm:pt modelId="{A2B83C04-0208-4B8E-AFB5-35A25751E8A3}" type="pres">
      <dgm:prSet presAssocID="{BAD867BA-AA9B-409D-8B10-3C22DCD2752F}" presName="sibTrans" presStyleLbl="sibTrans2D1" presStyleIdx="0" presStyleCnt="0"/>
      <dgm:spPr/>
    </dgm:pt>
    <dgm:pt modelId="{428EA569-DB48-449F-80AE-B6DF352D0CAC}" type="pres">
      <dgm:prSet presAssocID="{6FACF9F4-CDD8-4196-9C7C-4D56F9337B13}" presName="compNode" presStyleCnt="0"/>
      <dgm:spPr/>
    </dgm:pt>
    <dgm:pt modelId="{8B4C45AE-875F-4C5D-AED7-7CEEDE033E40}" type="pres">
      <dgm:prSet presAssocID="{6FACF9F4-CDD8-4196-9C7C-4D56F9337B13}" presName="iconBgRect" presStyleLbl="bgShp" presStyleIdx="3" presStyleCnt="6"/>
      <dgm:spPr/>
    </dgm:pt>
    <dgm:pt modelId="{904D6234-E4CF-4376-87A9-FCEF9262CCB1}" type="pres">
      <dgm:prSet presAssocID="{6FACF9F4-CDD8-4196-9C7C-4D56F9337B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DB2F2B-D7AA-4894-883E-E586794149E1}" type="pres">
      <dgm:prSet presAssocID="{6FACF9F4-CDD8-4196-9C7C-4D56F9337B13}" presName="spaceRect" presStyleCnt="0"/>
      <dgm:spPr/>
    </dgm:pt>
    <dgm:pt modelId="{72203296-D594-42A6-951E-470A3FB8FEB2}" type="pres">
      <dgm:prSet presAssocID="{6FACF9F4-CDD8-4196-9C7C-4D56F9337B13}" presName="textRect" presStyleLbl="revTx" presStyleIdx="3" presStyleCnt="6">
        <dgm:presLayoutVars>
          <dgm:chMax val="1"/>
          <dgm:chPref val="1"/>
        </dgm:presLayoutVars>
      </dgm:prSet>
      <dgm:spPr/>
    </dgm:pt>
    <dgm:pt modelId="{203779FD-866A-4DDA-BE85-FEC43A715476}" type="pres">
      <dgm:prSet presAssocID="{9AE6E9E8-1EF2-4A08-80CD-2789D3F010F9}" presName="sibTrans" presStyleLbl="sibTrans2D1" presStyleIdx="0" presStyleCnt="0"/>
      <dgm:spPr/>
    </dgm:pt>
    <dgm:pt modelId="{00A3D23D-8359-4BBC-987F-161A187FC0AE}" type="pres">
      <dgm:prSet presAssocID="{6CAB1B36-7982-469C-94D3-9CD5B6CED3F2}" presName="compNode" presStyleCnt="0"/>
      <dgm:spPr/>
    </dgm:pt>
    <dgm:pt modelId="{CD750959-48D7-4342-A88C-4A98B60EF538}" type="pres">
      <dgm:prSet presAssocID="{6CAB1B36-7982-469C-94D3-9CD5B6CED3F2}" presName="iconBgRect" presStyleLbl="bgShp" presStyleIdx="4" presStyleCnt="6"/>
      <dgm:spPr/>
    </dgm:pt>
    <dgm:pt modelId="{BA78E460-150F-461F-A095-D252C554DA52}" type="pres">
      <dgm:prSet presAssocID="{6CAB1B36-7982-469C-94D3-9CD5B6CED3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B1A765E4-EBB7-4FC6-A862-BD4FF70A3F05}" type="pres">
      <dgm:prSet presAssocID="{6CAB1B36-7982-469C-94D3-9CD5B6CED3F2}" presName="spaceRect" presStyleCnt="0"/>
      <dgm:spPr/>
    </dgm:pt>
    <dgm:pt modelId="{104345D6-8BDF-4502-ABDB-A146F1BBA208}" type="pres">
      <dgm:prSet presAssocID="{6CAB1B36-7982-469C-94D3-9CD5B6CED3F2}" presName="textRect" presStyleLbl="revTx" presStyleIdx="4" presStyleCnt="6">
        <dgm:presLayoutVars>
          <dgm:chMax val="1"/>
          <dgm:chPref val="1"/>
        </dgm:presLayoutVars>
      </dgm:prSet>
      <dgm:spPr/>
    </dgm:pt>
    <dgm:pt modelId="{1E7B09F3-9C71-4317-AB04-013E8207FC72}" type="pres">
      <dgm:prSet presAssocID="{E6E768FE-7294-4AB7-9422-6F03F57773F5}" presName="sibTrans" presStyleLbl="sibTrans2D1" presStyleIdx="0" presStyleCnt="0"/>
      <dgm:spPr/>
    </dgm:pt>
    <dgm:pt modelId="{19C7E5ED-226F-487F-AE3F-9A0BE3C10655}" type="pres">
      <dgm:prSet presAssocID="{DC85FE44-0080-41E7-B176-287AA6EA25F6}" presName="compNode" presStyleCnt="0"/>
      <dgm:spPr/>
    </dgm:pt>
    <dgm:pt modelId="{E5B9A81C-688C-4EA3-B9A7-DD4D78F2AC87}" type="pres">
      <dgm:prSet presAssocID="{DC85FE44-0080-41E7-B176-287AA6EA25F6}" presName="iconBgRect" presStyleLbl="bgShp" presStyleIdx="5" presStyleCnt="6"/>
      <dgm:spPr/>
    </dgm:pt>
    <dgm:pt modelId="{7417B310-29D2-4A55-A670-675AF2CC08CC}" type="pres">
      <dgm:prSet presAssocID="{DC85FE44-0080-41E7-B176-287AA6EA25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EB5ED79-DED2-4782-A0A0-303860944D1E}" type="pres">
      <dgm:prSet presAssocID="{DC85FE44-0080-41E7-B176-287AA6EA25F6}" presName="spaceRect" presStyleCnt="0"/>
      <dgm:spPr/>
    </dgm:pt>
    <dgm:pt modelId="{4757EEF0-25AE-4E57-BBD2-161BD3AE3CA8}" type="pres">
      <dgm:prSet presAssocID="{DC85FE44-0080-41E7-B176-287AA6EA25F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6AE7B02-C666-4506-8409-8DC115F841D7}" srcId="{1FC12AA5-4B49-426C-B15B-488CD5A52D51}" destId="{CB506770-1F40-4AEC-99F1-3C7DC1550BF5}" srcOrd="0" destOrd="0" parTransId="{7B815541-DD73-4E38-8CFE-790741615ECC}" sibTransId="{15B8EA22-E982-411F-B965-44B31B3E96CD}"/>
    <dgm:cxn modelId="{6480B502-24D7-4F77-9AE1-0A7FE19002ED}" srcId="{1FC12AA5-4B49-426C-B15B-488CD5A52D51}" destId="{ECD09DF8-1236-43D7-A8B8-80F4A9F2519F}" srcOrd="2" destOrd="0" parTransId="{40810E01-B662-4190-B9A9-B640CA8A7668}" sibTransId="{BAD867BA-AA9B-409D-8B10-3C22DCD2752F}"/>
    <dgm:cxn modelId="{FAE1300A-4570-4F49-87BC-3F6B61BE7B8F}" type="presOf" srcId="{DC85FE44-0080-41E7-B176-287AA6EA25F6}" destId="{4757EEF0-25AE-4E57-BBD2-161BD3AE3CA8}" srcOrd="0" destOrd="0" presId="urn:microsoft.com/office/officeart/2018/2/layout/IconCircleList"/>
    <dgm:cxn modelId="{80792013-8DC9-4CFF-907B-7EE42C78F2FE}" type="presOf" srcId="{6FACF9F4-CDD8-4196-9C7C-4D56F9337B13}" destId="{72203296-D594-42A6-951E-470A3FB8FEB2}" srcOrd="0" destOrd="0" presId="urn:microsoft.com/office/officeart/2018/2/layout/IconCircleList"/>
    <dgm:cxn modelId="{B3FDE013-1F53-40EF-8743-3E8D088086DA}" type="presOf" srcId="{CB506770-1F40-4AEC-99F1-3C7DC1550BF5}" destId="{23586554-C4A5-404B-A4A3-C091B9F1D8CA}" srcOrd="0" destOrd="0" presId="urn:microsoft.com/office/officeart/2018/2/layout/IconCircleList"/>
    <dgm:cxn modelId="{742BF215-11C1-4952-BFC6-25A16B3F53CC}" type="presOf" srcId="{ECD09DF8-1236-43D7-A8B8-80F4A9F2519F}" destId="{E9FB6702-E939-4711-8875-BC48BA03F8FB}" srcOrd="0" destOrd="0" presId="urn:microsoft.com/office/officeart/2018/2/layout/IconCircleList"/>
    <dgm:cxn modelId="{3A879B8A-99CC-442B-9BC8-824C448C4F13}" type="presOf" srcId="{E6E768FE-7294-4AB7-9422-6F03F57773F5}" destId="{1E7B09F3-9C71-4317-AB04-013E8207FC72}" srcOrd="0" destOrd="0" presId="urn:microsoft.com/office/officeart/2018/2/layout/IconCircleList"/>
    <dgm:cxn modelId="{8581798E-8EBF-447F-A96F-BF0AA8187D51}" type="presOf" srcId="{EA3D467B-D61C-41ED-BECC-6BEE411AF3E5}" destId="{07A2A870-C9EA-4B54-87CC-B1F136949842}" srcOrd="0" destOrd="0" presId="urn:microsoft.com/office/officeart/2018/2/layout/IconCircleList"/>
    <dgm:cxn modelId="{F3B64994-621D-46C3-83FE-05C51B151A04}" srcId="{1FC12AA5-4B49-426C-B15B-488CD5A52D51}" destId="{6FACF9F4-CDD8-4196-9C7C-4D56F9337B13}" srcOrd="3" destOrd="0" parTransId="{0762F829-E8A4-43EE-82CE-50A721F4C8BE}" sibTransId="{9AE6E9E8-1EF2-4A08-80CD-2789D3F010F9}"/>
    <dgm:cxn modelId="{64C4D0A9-0D95-4793-8A22-4F4295F9E444}" type="presOf" srcId="{6CAB1B36-7982-469C-94D3-9CD5B6CED3F2}" destId="{104345D6-8BDF-4502-ABDB-A146F1BBA208}" srcOrd="0" destOrd="0" presId="urn:microsoft.com/office/officeart/2018/2/layout/IconCircleList"/>
    <dgm:cxn modelId="{2D38A1BC-2873-458A-9557-7786F587220F}" type="presOf" srcId="{9AE6E9E8-1EF2-4A08-80CD-2789D3F010F9}" destId="{203779FD-866A-4DDA-BE85-FEC43A715476}" srcOrd="0" destOrd="0" presId="urn:microsoft.com/office/officeart/2018/2/layout/IconCircleList"/>
    <dgm:cxn modelId="{8D89E8BD-F582-46BB-9F79-A35825B18BFB}" type="presOf" srcId="{1FC12AA5-4B49-426C-B15B-488CD5A52D51}" destId="{91AE4D9A-F5B8-4FD6-9B94-018EADB9E408}" srcOrd="0" destOrd="0" presId="urn:microsoft.com/office/officeart/2018/2/layout/IconCircleList"/>
    <dgm:cxn modelId="{DFBE42C1-3C26-49FE-9893-392016271927}" srcId="{1FC12AA5-4B49-426C-B15B-488CD5A52D51}" destId="{DC85FE44-0080-41E7-B176-287AA6EA25F6}" srcOrd="5" destOrd="0" parTransId="{12034FFD-5C94-4C67-84D8-1D253765F3F2}" sibTransId="{139470B8-56B8-4525-8075-1639B8760BFB}"/>
    <dgm:cxn modelId="{80B75AD0-575E-4B41-93AF-C70E0FB78E56}" type="presOf" srcId="{FFEFF99A-0E96-42E2-8ECB-9F156486F270}" destId="{E7134D4D-140A-4873-8CE8-40F85D3AA68D}" srcOrd="0" destOrd="0" presId="urn:microsoft.com/office/officeart/2018/2/layout/IconCircleList"/>
    <dgm:cxn modelId="{1F9DCCD3-DA0B-4F1C-8E5E-DBB89634554C}" srcId="{1FC12AA5-4B49-426C-B15B-488CD5A52D51}" destId="{EA3D467B-D61C-41ED-BECC-6BEE411AF3E5}" srcOrd="1" destOrd="0" parTransId="{1A569E5A-2291-4B95-9CB4-82314A575F36}" sibTransId="{FFEFF99A-0E96-42E2-8ECB-9F156486F270}"/>
    <dgm:cxn modelId="{3F8B0BE7-65BB-47FD-B409-4367A333D2DB}" srcId="{1FC12AA5-4B49-426C-B15B-488CD5A52D51}" destId="{6CAB1B36-7982-469C-94D3-9CD5B6CED3F2}" srcOrd="4" destOrd="0" parTransId="{8AE20453-34EA-4B3B-8FD2-4F13D1CE7FFC}" sibTransId="{E6E768FE-7294-4AB7-9422-6F03F57773F5}"/>
    <dgm:cxn modelId="{191BC5E7-E280-4CD5-A3C2-D4328DB776AB}" type="presOf" srcId="{15B8EA22-E982-411F-B965-44B31B3E96CD}" destId="{18665E5C-AA3C-4015-AE97-CBD4EBDC751C}" srcOrd="0" destOrd="0" presId="urn:microsoft.com/office/officeart/2018/2/layout/IconCircleList"/>
    <dgm:cxn modelId="{430497FC-4194-4812-AB7C-7EC99ED32EBC}" type="presOf" srcId="{BAD867BA-AA9B-409D-8B10-3C22DCD2752F}" destId="{A2B83C04-0208-4B8E-AFB5-35A25751E8A3}" srcOrd="0" destOrd="0" presId="urn:microsoft.com/office/officeart/2018/2/layout/IconCircleList"/>
    <dgm:cxn modelId="{6D78C28B-3872-4C6E-B70C-8073A0ED9BA6}" type="presParOf" srcId="{91AE4D9A-F5B8-4FD6-9B94-018EADB9E408}" destId="{25E012F2-4ACB-4025-9FD8-6C72F426E080}" srcOrd="0" destOrd="0" presId="urn:microsoft.com/office/officeart/2018/2/layout/IconCircleList"/>
    <dgm:cxn modelId="{621F27D2-7645-4614-B2FB-AFAFBE992863}" type="presParOf" srcId="{25E012F2-4ACB-4025-9FD8-6C72F426E080}" destId="{0A4B9BDD-D9E4-4EB9-A3E1-05CFBFD97394}" srcOrd="0" destOrd="0" presId="urn:microsoft.com/office/officeart/2018/2/layout/IconCircleList"/>
    <dgm:cxn modelId="{27D7FE26-A5BF-4507-A700-1D0D5F0DF458}" type="presParOf" srcId="{0A4B9BDD-D9E4-4EB9-A3E1-05CFBFD97394}" destId="{018330F2-3DFE-4B02-9F70-E508A756EC4C}" srcOrd="0" destOrd="0" presId="urn:microsoft.com/office/officeart/2018/2/layout/IconCircleList"/>
    <dgm:cxn modelId="{8CF40C95-01FE-43BE-9E89-0C35F9D98EFF}" type="presParOf" srcId="{0A4B9BDD-D9E4-4EB9-A3E1-05CFBFD97394}" destId="{6C04201E-B63B-4810-9566-C9E9748DA9A8}" srcOrd="1" destOrd="0" presId="urn:microsoft.com/office/officeart/2018/2/layout/IconCircleList"/>
    <dgm:cxn modelId="{EB117284-63BB-4AE9-B2CE-A1E30B18662D}" type="presParOf" srcId="{0A4B9BDD-D9E4-4EB9-A3E1-05CFBFD97394}" destId="{CD0F4645-53A5-4B6C-8A9E-3DB556E4536B}" srcOrd="2" destOrd="0" presId="urn:microsoft.com/office/officeart/2018/2/layout/IconCircleList"/>
    <dgm:cxn modelId="{9B95D446-F081-4061-B364-08D100B436C7}" type="presParOf" srcId="{0A4B9BDD-D9E4-4EB9-A3E1-05CFBFD97394}" destId="{23586554-C4A5-404B-A4A3-C091B9F1D8CA}" srcOrd="3" destOrd="0" presId="urn:microsoft.com/office/officeart/2018/2/layout/IconCircleList"/>
    <dgm:cxn modelId="{C54361B7-91E9-46A4-82CD-EE9A9E9483FE}" type="presParOf" srcId="{25E012F2-4ACB-4025-9FD8-6C72F426E080}" destId="{18665E5C-AA3C-4015-AE97-CBD4EBDC751C}" srcOrd="1" destOrd="0" presId="urn:microsoft.com/office/officeart/2018/2/layout/IconCircleList"/>
    <dgm:cxn modelId="{D76D13FB-06DB-4C2C-8F82-26589DC434E8}" type="presParOf" srcId="{25E012F2-4ACB-4025-9FD8-6C72F426E080}" destId="{58F275BD-7721-4A02-A9A0-CF8ADC1FA480}" srcOrd="2" destOrd="0" presId="urn:microsoft.com/office/officeart/2018/2/layout/IconCircleList"/>
    <dgm:cxn modelId="{88ACEAF7-1C0E-41AD-80F5-6CE647E0E348}" type="presParOf" srcId="{58F275BD-7721-4A02-A9A0-CF8ADC1FA480}" destId="{8B13BE1D-438E-49FA-8DCE-5E5AC63A5061}" srcOrd="0" destOrd="0" presId="urn:microsoft.com/office/officeart/2018/2/layout/IconCircleList"/>
    <dgm:cxn modelId="{259B6765-F318-46A1-9C4A-4883D2A59BA3}" type="presParOf" srcId="{58F275BD-7721-4A02-A9A0-CF8ADC1FA480}" destId="{7C89AC98-DDEB-4B19-B2E2-41F3163347CA}" srcOrd="1" destOrd="0" presId="urn:microsoft.com/office/officeart/2018/2/layout/IconCircleList"/>
    <dgm:cxn modelId="{74C10534-2B43-498A-B81F-930C29AE75A5}" type="presParOf" srcId="{58F275BD-7721-4A02-A9A0-CF8ADC1FA480}" destId="{3B52F715-9DAC-45BD-AF0A-EB80E54A7419}" srcOrd="2" destOrd="0" presId="urn:microsoft.com/office/officeart/2018/2/layout/IconCircleList"/>
    <dgm:cxn modelId="{AB9FC33F-0373-4BCF-8BEA-19135E669B13}" type="presParOf" srcId="{58F275BD-7721-4A02-A9A0-CF8ADC1FA480}" destId="{07A2A870-C9EA-4B54-87CC-B1F136949842}" srcOrd="3" destOrd="0" presId="urn:microsoft.com/office/officeart/2018/2/layout/IconCircleList"/>
    <dgm:cxn modelId="{AF53338A-3F87-4EBA-A30C-D67B95A97844}" type="presParOf" srcId="{25E012F2-4ACB-4025-9FD8-6C72F426E080}" destId="{E7134D4D-140A-4873-8CE8-40F85D3AA68D}" srcOrd="3" destOrd="0" presId="urn:microsoft.com/office/officeart/2018/2/layout/IconCircleList"/>
    <dgm:cxn modelId="{74A14BAC-F2A6-4C18-95C3-D8BC68DDFC1F}" type="presParOf" srcId="{25E012F2-4ACB-4025-9FD8-6C72F426E080}" destId="{620F6984-AE75-4FF5-AE24-88C302B17258}" srcOrd="4" destOrd="0" presId="urn:microsoft.com/office/officeart/2018/2/layout/IconCircleList"/>
    <dgm:cxn modelId="{0D7CDBDA-45FB-4002-BC18-F0962268E852}" type="presParOf" srcId="{620F6984-AE75-4FF5-AE24-88C302B17258}" destId="{33C4BCF4-9049-42FB-AFAE-C1D7EDBFB880}" srcOrd="0" destOrd="0" presId="urn:microsoft.com/office/officeart/2018/2/layout/IconCircleList"/>
    <dgm:cxn modelId="{7D7155C1-2C8F-4481-AE1A-01CD043A444C}" type="presParOf" srcId="{620F6984-AE75-4FF5-AE24-88C302B17258}" destId="{8F4DA2AA-9228-4DFA-8C74-E2BC375FC23D}" srcOrd="1" destOrd="0" presId="urn:microsoft.com/office/officeart/2018/2/layout/IconCircleList"/>
    <dgm:cxn modelId="{335B0E7D-4AC9-4F9C-870F-295DB6117579}" type="presParOf" srcId="{620F6984-AE75-4FF5-AE24-88C302B17258}" destId="{1858A841-9D39-4DBA-9546-06355BE9E65D}" srcOrd="2" destOrd="0" presId="urn:microsoft.com/office/officeart/2018/2/layout/IconCircleList"/>
    <dgm:cxn modelId="{7D6EC8F7-9A93-4582-8166-2A0C6DFB67B8}" type="presParOf" srcId="{620F6984-AE75-4FF5-AE24-88C302B17258}" destId="{E9FB6702-E939-4711-8875-BC48BA03F8FB}" srcOrd="3" destOrd="0" presId="urn:microsoft.com/office/officeart/2018/2/layout/IconCircleList"/>
    <dgm:cxn modelId="{630B0500-D9FE-42B6-AFEE-AC9563BDE048}" type="presParOf" srcId="{25E012F2-4ACB-4025-9FD8-6C72F426E080}" destId="{A2B83C04-0208-4B8E-AFB5-35A25751E8A3}" srcOrd="5" destOrd="0" presId="urn:microsoft.com/office/officeart/2018/2/layout/IconCircleList"/>
    <dgm:cxn modelId="{514B9454-F8FB-43F9-BEF3-5E4C18DE81E5}" type="presParOf" srcId="{25E012F2-4ACB-4025-9FD8-6C72F426E080}" destId="{428EA569-DB48-449F-80AE-B6DF352D0CAC}" srcOrd="6" destOrd="0" presId="urn:microsoft.com/office/officeart/2018/2/layout/IconCircleList"/>
    <dgm:cxn modelId="{6A3EAA98-E5EE-4E8A-AE39-FCFDC3957362}" type="presParOf" srcId="{428EA569-DB48-449F-80AE-B6DF352D0CAC}" destId="{8B4C45AE-875F-4C5D-AED7-7CEEDE033E40}" srcOrd="0" destOrd="0" presId="urn:microsoft.com/office/officeart/2018/2/layout/IconCircleList"/>
    <dgm:cxn modelId="{68B6964B-957E-48BA-8D05-8EE2F8561944}" type="presParOf" srcId="{428EA569-DB48-449F-80AE-B6DF352D0CAC}" destId="{904D6234-E4CF-4376-87A9-FCEF9262CCB1}" srcOrd="1" destOrd="0" presId="urn:microsoft.com/office/officeart/2018/2/layout/IconCircleList"/>
    <dgm:cxn modelId="{7BC549A7-6DC4-4493-AF9F-465CDE4492DA}" type="presParOf" srcId="{428EA569-DB48-449F-80AE-B6DF352D0CAC}" destId="{F5DB2F2B-D7AA-4894-883E-E586794149E1}" srcOrd="2" destOrd="0" presId="urn:microsoft.com/office/officeart/2018/2/layout/IconCircleList"/>
    <dgm:cxn modelId="{6393CC8F-7D91-45FF-96E0-2FF40CD9AE5B}" type="presParOf" srcId="{428EA569-DB48-449F-80AE-B6DF352D0CAC}" destId="{72203296-D594-42A6-951E-470A3FB8FEB2}" srcOrd="3" destOrd="0" presId="urn:microsoft.com/office/officeart/2018/2/layout/IconCircleList"/>
    <dgm:cxn modelId="{F426D214-322A-4CD2-87C4-6629FC7A216E}" type="presParOf" srcId="{25E012F2-4ACB-4025-9FD8-6C72F426E080}" destId="{203779FD-866A-4DDA-BE85-FEC43A715476}" srcOrd="7" destOrd="0" presId="urn:microsoft.com/office/officeart/2018/2/layout/IconCircleList"/>
    <dgm:cxn modelId="{B52F1605-FCE1-4A6E-93A6-D3F38E29E759}" type="presParOf" srcId="{25E012F2-4ACB-4025-9FD8-6C72F426E080}" destId="{00A3D23D-8359-4BBC-987F-161A187FC0AE}" srcOrd="8" destOrd="0" presId="urn:microsoft.com/office/officeart/2018/2/layout/IconCircleList"/>
    <dgm:cxn modelId="{392E9351-45AF-4537-BF50-483B85C2A9A3}" type="presParOf" srcId="{00A3D23D-8359-4BBC-987F-161A187FC0AE}" destId="{CD750959-48D7-4342-A88C-4A98B60EF538}" srcOrd="0" destOrd="0" presId="urn:microsoft.com/office/officeart/2018/2/layout/IconCircleList"/>
    <dgm:cxn modelId="{E05127B6-4E41-4330-800A-03CEE7FE940C}" type="presParOf" srcId="{00A3D23D-8359-4BBC-987F-161A187FC0AE}" destId="{BA78E460-150F-461F-A095-D252C554DA52}" srcOrd="1" destOrd="0" presId="urn:microsoft.com/office/officeart/2018/2/layout/IconCircleList"/>
    <dgm:cxn modelId="{61DB6AB1-B0F0-4991-8143-9958E30C5FDC}" type="presParOf" srcId="{00A3D23D-8359-4BBC-987F-161A187FC0AE}" destId="{B1A765E4-EBB7-4FC6-A862-BD4FF70A3F05}" srcOrd="2" destOrd="0" presId="urn:microsoft.com/office/officeart/2018/2/layout/IconCircleList"/>
    <dgm:cxn modelId="{A074B0B5-56B3-41CF-949A-20386E530077}" type="presParOf" srcId="{00A3D23D-8359-4BBC-987F-161A187FC0AE}" destId="{104345D6-8BDF-4502-ABDB-A146F1BBA208}" srcOrd="3" destOrd="0" presId="urn:microsoft.com/office/officeart/2018/2/layout/IconCircleList"/>
    <dgm:cxn modelId="{03947F03-0759-48A4-B982-5E685B93F518}" type="presParOf" srcId="{25E012F2-4ACB-4025-9FD8-6C72F426E080}" destId="{1E7B09F3-9C71-4317-AB04-013E8207FC72}" srcOrd="9" destOrd="0" presId="urn:microsoft.com/office/officeart/2018/2/layout/IconCircleList"/>
    <dgm:cxn modelId="{F838F8E9-124D-41A8-A554-E276ACEB775C}" type="presParOf" srcId="{25E012F2-4ACB-4025-9FD8-6C72F426E080}" destId="{19C7E5ED-226F-487F-AE3F-9A0BE3C10655}" srcOrd="10" destOrd="0" presId="urn:microsoft.com/office/officeart/2018/2/layout/IconCircleList"/>
    <dgm:cxn modelId="{5D522A3B-42CE-4FCE-A44E-22345DD9BA9D}" type="presParOf" srcId="{19C7E5ED-226F-487F-AE3F-9A0BE3C10655}" destId="{E5B9A81C-688C-4EA3-B9A7-DD4D78F2AC87}" srcOrd="0" destOrd="0" presId="urn:microsoft.com/office/officeart/2018/2/layout/IconCircleList"/>
    <dgm:cxn modelId="{4BD76B30-1F4B-4CE7-89C1-DA754E450197}" type="presParOf" srcId="{19C7E5ED-226F-487F-AE3F-9A0BE3C10655}" destId="{7417B310-29D2-4A55-A670-675AF2CC08CC}" srcOrd="1" destOrd="0" presId="urn:microsoft.com/office/officeart/2018/2/layout/IconCircleList"/>
    <dgm:cxn modelId="{0BCD29F5-6A72-47EE-B101-6E20B3E57A94}" type="presParOf" srcId="{19C7E5ED-226F-487F-AE3F-9A0BE3C10655}" destId="{EEB5ED79-DED2-4782-A0A0-303860944D1E}" srcOrd="2" destOrd="0" presId="urn:microsoft.com/office/officeart/2018/2/layout/IconCircleList"/>
    <dgm:cxn modelId="{5BB55C56-B27D-41A1-9FF0-DF4EE16E98C7}" type="presParOf" srcId="{19C7E5ED-226F-487F-AE3F-9A0BE3C10655}" destId="{4757EEF0-25AE-4E57-BBD2-161BD3AE3C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75C0D-47C9-4EE1-8245-79F5DEBAF09B}">
      <dsp:nvSpPr>
        <dsp:cNvPr id="0" name=""/>
        <dsp:cNvSpPr/>
      </dsp:nvSpPr>
      <dsp:spPr>
        <a:xfrm>
          <a:off x="284939" y="907066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F18B7-F979-4C7D-AB99-E4E058654999}">
      <dsp:nvSpPr>
        <dsp:cNvPr id="0" name=""/>
        <dsp:cNvSpPr/>
      </dsp:nvSpPr>
      <dsp:spPr>
        <a:xfrm>
          <a:off x="47209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6D47A-CCA1-4B6C-B6B7-F3DB18F98DBC}">
      <dsp:nvSpPr>
        <dsp:cNvPr id="0" name=""/>
        <dsp:cNvSpPr/>
      </dsp:nvSpPr>
      <dsp:spPr>
        <a:xfrm>
          <a:off x="4208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Objetivos del trabajo</a:t>
          </a:r>
          <a:endParaRPr lang="es-ES_tradnl" sz="1400" kern="1200"/>
        </a:p>
      </dsp:txBody>
      <dsp:txXfrm>
        <a:off x="4208" y="2058785"/>
        <a:ext cx="1439648" cy="575859"/>
      </dsp:txXfrm>
    </dsp:sp>
    <dsp:sp modelId="{097E2B0A-30CD-46AE-8141-53A945FC92B2}">
      <dsp:nvSpPr>
        <dsp:cNvPr id="0" name=""/>
        <dsp:cNvSpPr/>
      </dsp:nvSpPr>
      <dsp:spPr>
        <a:xfrm>
          <a:off x="1976526" y="907066"/>
          <a:ext cx="878185" cy="87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0107E-DCD1-4BFF-91B6-2D7ED7CBA950}">
      <dsp:nvSpPr>
        <dsp:cNvPr id="0" name=""/>
        <dsp:cNvSpPr/>
      </dsp:nvSpPr>
      <dsp:spPr>
        <a:xfrm>
          <a:off x="216368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4CBE2-7B58-45C2-A201-0DA3A3B24965}">
      <dsp:nvSpPr>
        <dsp:cNvPr id="0" name=""/>
        <dsp:cNvSpPr/>
      </dsp:nvSpPr>
      <dsp:spPr>
        <a:xfrm>
          <a:off x="1695795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Framework de Angular</a:t>
          </a:r>
          <a:endParaRPr lang="es-ES_tradnl" sz="1400" kern="1200"/>
        </a:p>
      </dsp:txBody>
      <dsp:txXfrm>
        <a:off x="1695795" y="2058785"/>
        <a:ext cx="1439648" cy="575859"/>
      </dsp:txXfrm>
    </dsp:sp>
    <dsp:sp modelId="{3C696B86-67A7-4A96-BEBA-42601DD0890A}">
      <dsp:nvSpPr>
        <dsp:cNvPr id="0" name=""/>
        <dsp:cNvSpPr/>
      </dsp:nvSpPr>
      <dsp:spPr>
        <a:xfrm>
          <a:off x="3668113" y="907066"/>
          <a:ext cx="878185" cy="878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C29B-BAFE-482D-8B0C-B5F40B834EB4}">
      <dsp:nvSpPr>
        <dsp:cNvPr id="0" name=""/>
        <dsp:cNvSpPr/>
      </dsp:nvSpPr>
      <dsp:spPr>
        <a:xfrm>
          <a:off x="385526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7113-0B48-4ED4-88DE-4D2F40F9921F}">
      <dsp:nvSpPr>
        <dsp:cNvPr id="0" name=""/>
        <dsp:cNvSpPr/>
      </dsp:nvSpPr>
      <dsp:spPr>
        <a:xfrm>
          <a:off x="3387382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Presentación de la aplicación</a:t>
          </a:r>
          <a:endParaRPr lang="es-ES_tradnl" sz="1400" kern="1200"/>
        </a:p>
      </dsp:txBody>
      <dsp:txXfrm>
        <a:off x="3387382" y="2058785"/>
        <a:ext cx="1439648" cy="575859"/>
      </dsp:txXfrm>
    </dsp:sp>
    <dsp:sp modelId="{BB94F473-0C1A-43A5-B860-B11C4836C143}">
      <dsp:nvSpPr>
        <dsp:cNvPr id="0" name=""/>
        <dsp:cNvSpPr/>
      </dsp:nvSpPr>
      <dsp:spPr>
        <a:xfrm>
          <a:off x="5359700" y="907066"/>
          <a:ext cx="878185" cy="878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E894A-8D94-480F-B5FF-102D28D467B1}">
      <dsp:nvSpPr>
        <dsp:cNvPr id="0" name=""/>
        <dsp:cNvSpPr/>
      </dsp:nvSpPr>
      <dsp:spPr>
        <a:xfrm>
          <a:off x="554685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75183-6FF7-48B6-B9F5-0286FFC7E751}">
      <dsp:nvSpPr>
        <dsp:cNvPr id="0" name=""/>
        <dsp:cNvSpPr/>
      </dsp:nvSpPr>
      <dsp:spPr>
        <a:xfrm>
          <a:off x="5078969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Pruebas Realizadas</a:t>
          </a:r>
          <a:endParaRPr lang="es-ES_tradnl" sz="1400" kern="1200"/>
        </a:p>
      </dsp:txBody>
      <dsp:txXfrm>
        <a:off x="5078969" y="2058785"/>
        <a:ext cx="1439648" cy="575859"/>
      </dsp:txXfrm>
    </dsp:sp>
    <dsp:sp modelId="{803AF09A-DADC-497F-84EC-5CC3B82F9DF1}">
      <dsp:nvSpPr>
        <dsp:cNvPr id="0" name=""/>
        <dsp:cNvSpPr/>
      </dsp:nvSpPr>
      <dsp:spPr>
        <a:xfrm>
          <a:off x="7051287" y="907066"/>
          <a:ext cx="878185" cy="8781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409C-F493-46AB-94C9-506DCF37A0FF}">
      <dsp:nvSpPr>
        <dsp:cNvPr id="0" name=""/>
        <dsp:cNvSpPr/>
      </dsp:nvSpPr>
      <dsp:spPr>
        <a:xfrm>
          <a:off x="723844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7C4D9-2F48-4971-9430-16A2661501AE}">
      <dsp:nvSpPr>
        <dsp:cNvPr id="0" name=""/>
        <dsp:cNvSpPr/>
      </dsp:nvSpPr>
      <dsp:spPr>
        <a:xfrm>
          <a:off x="6770556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Demostración de la aplicación</a:t>
          </a:r>
          <a:endParaRPr lang="es-ES_tradnl" sz="1400" kern="1200"/>
        </a:p>
      </dsp:txBody>
      <dsp:txXfrm>
        <a:off x="6770556" y="2058785"/>
        <a:ext cx="1439648" cy="575859"/>
      </dsp:txXfrm>
    </dsp:sp>
    <dsp:sp modelId="{383FA276-98A5-47A2-8EC4-8825ADCE17AF}">
      <dsp:nvSpPr>
        <dsp:cNvPr id="0" name=""/>
        <dsp:cNvSpPr/>
      </dsp:nvSpPr>
      <dsp:spPr>
        <a:xfrm>
          <a:off x="8742874" y="907066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65F20-0018-4517-8DCC-1A563B814517}">
      <dsp:nvSpPr>
        <dsp:cNvPr id="0" name=""/>
        <dsp:cNvSpPr/>
      </dsp:nvSpPr>
      <dsp:spPr>
        <a:xfrm>
          <a:off x="893002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BF7EA-A5AA-48DA-9E15-234AE5633B61}">
      <dsp:nvSpPr>
        <dsp:cNvPr id="0" name=""/>
        <dsp:cNvSpPr/>
      </dsp:nvSpPr>
      <dsp:spPr>
        <a:xfrm>
          <a:off x="8462143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Conclusiones</a:t>
          </a:r>
          <a:endParaRPr lang="es-ES_tradnl" sz="1400" kern="1200"/>
        </a:p>
      </dsp:txBody>
      <dsp:txXfrm>
        <a:off x="8462143" y="2058785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28F3B-F4A6-4F85-AD78-55DE508E86FE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7F8D2-2860-4EA5-B30B-165417376F85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79DA9-8BA6-4C0D-8208-49971E4419CF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Framework para crear aplicaciones web SPA (Single Page Aplication)</a:t>
          </a:r>
          <a:endParaRPr lang="en-US" sz="1300" kern="1200"/>
        </a:p>
      </dsp:txBody>
      <dsp:txXfrm>
        <a:off x="307380" y="2232181"/>
        <a:ext cx="2053312" cy="720000"/>
      </dsp:txXfrm>
    </dsp:sp>
    <dsp:sp modelId="{714F8C53-160C-4B5B-820A-0FE869C3D194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6E02A-8CEA-40C1-B72F-3E002F13585A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473FA-A57A-4807-8E38-02BC3246E78D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Busca fomentar el modelo vista-controlador</a:t>
          </a:r>
          <a:endParaRPr lang="en-US" sz="1300" kern="1200"/>
        </a:p>
      </dsp:txBody>
      <dsp:txXfrm>
        <a:off x="2720022" y="2232181"/>
        <a:ext cx="2053312" cy="720000"/>
      </dsp:txXfrm>
    </dsp:sp>
    <dsp:sp modelId="{A69DB143-C34C-4992-8F91-A8D471D20A49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0BA5-DC63-4594-BE10-CED1D267A3D5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064DA-B854-45E8-9CBB-082F56E8D4AC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Utiliza plantillas de componentes y servicios para mejorar la productividad</a:t>
          </a:r>
          <a:endParaRPr lang="en-US" sz="1300" kern="1200"/>
        </a:p>
      </dsp:txBody>
      <dsp:txXfrm>
        <a:off x="5132664" y="2232181"/>
        <a:ext cx="2053312" cy="720000"/>
      </dsp:txXfrm>
    </dsp:sp>
    <dsp:sp modelId="{33BECFDC-C028-4E14-90BC-10D9D97A14C9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DD243-46F5-4405-8CFC-650780D3A749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9EAC-7A66-4FE2-9BF9-0D8E1611C358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Utiliza una herramienta para la ventana de comandos AngularCLI</a:t>
          </a:r>
          <a:endParaRPr lang="en-US" sz="1300" kern="1200"/>
        </a:p>
      </dsp:txBody>
      <dsp:txXfrm>
        <a:off x="7545307" y="2232181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30F2-3DFE-4B02-9F70-E508A756EC4C}">
      <dsp:nvSpPr>
        <dsp:cNvPr id="0" name=""/>
        <dsp:cNvSpPr/>
      </dsp:nvSpPr>
      <dsp:spPr>
        <a:xfrm>
          <a:off x="291807" y="661677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4201E-B63B-4810-9566-C9E9748DA9A8}">
      <dsp:nvSpPr>
        <dsp:cNvPr id="0" name=""/>
        <dsp:cNvSpPr/>
      </dsp:nvSpPr>
      <dsp:spPr>
        <a:xfrm>
          <a:off x="461515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86554-C4A5-404B-A4A3-C091B9F1D8CA}">
      <dsp:nvSpPr>
        <dsp:cNvPr id="0" name=""/>
        <dsp:cNvSpPr/>
      </dsp:nvSpPr>
      <dsp:spPr>
        <a:xfrm>
          <a:off x="12731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El proyecto consiste en una aplicación SPA en el framework de Angular</a:t>
          </a:r>
          <a:endParaRPr lang="en-US" sz="1300" kern="1200"/>
        </a:p>
      </dsp:txBody>
      <dsp:txXfrm>
        <a:off x="1273110" y="661677"/>
        <a:ext cx="1904883" cy="808132"/>
      </dsp:txXfrm>
    </dsp:sp>
    <dsp:sp modelId="{8B13BE1D-438E-49FA-8DCE-5E5AC63A5061}">
      <dsp:nvSpPr>
        <dsp:cNvPr id="0" name=""/>
        <dsp:cNvSpPr/>
      </dsp:nvSpPr>
      <dsp:spPr>
        <a:xfrm>
          <a:off x="3509906" y="661677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AC98-DDEB-4B19-B2E2-41F3163347CA}">
      <dsp:nvSpPr>
        <dsp:cNvPr id="0" name=""/>
        <dsp:cNvSpPr/>
      </dsp:nvSpPr>
      <dsp:spPr>
        <a:xfrm>
          <a:off x="3679614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A870-C9EA-4B54-87CC-B1F136949842}">
      <dsp:nvSpPr>
        <dsp:cNvPr id="0" name=""/>
        <dsp:cNvSpPr/>
      </dsp:nvSpPr>
      <dsp:spPr>
        <a:xfrm>
          <a:off x="44912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Realizamos una conexión al satélite mediante peticiones HTTP</a:t>
          </a:r>
          <a:endParaRPr lang="en-US" sz="1300" kern="1200"/>
        </a:p>
      </dsp:txBody>
      <dsp:txXfrm>
        <a:off x="4491210" y="661677"/>
        <a:ext cx="1904883" cy="808132"/>
      </dsp:txXfrm>
    </dsp:sp>
    <dsp:sp modelId="{33C4BCF4-9049-42FB-AFAE-C1D7EDBFB880}">
      <dsp:nvSpPr>
        <dsp:cNvPr id="0" name=""/>
        <dsp:cNvSpPr/>
      </dsp:nvSpPr>
      <dsp:spPr>
        <a:xfrm>
          <a:off x="6728005" y="661677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A2AA-9228-4DFA-8C74-E2BC375FC23D}">
      <dsp:nvSpPr>
        <dsp:cNvPr id="0" name=""/>
        <dsp:cNvSpPr/>
      </dsp:nvSpPr>
      <dsp:spPr>
        <a:xfrm>
          <a:off x="6897713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6702-E939-4711-8875-BC48BA03F8FB}">
      <dsp:nvSpPr>
        <dsp:cNvPr id="0" name=""/>
        <dsp:cNvSpPr/>
      </dsp:nvSpPr>
      <dsp:spPr>
        <a:xfrm>
          <a:off x="7709309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Los mensajes de comunicación se encuentran codificados mediante el protocolo 104</a:t>
          </a:r>
          <a:endParaRPr lang="en-US" sz="1300" kern="1200"/>
        </a:p>
      </dsp:txBody>
      <dsp:txXfrm>
        <a:off x="7709309" y="661677"/>
        <a:ext cx="1904883" cy="808132"/>
      </dsp:txXfrm>
    </dsp:sp>
    <dsp:sp modelId="{8B4C45AE-875F-4C5D-AED7-7CEEDE033E40}">
      <dsp:nvSpPr>
        <dsp:cNvPr id="0" name=""/>
        <dsp:cNvSpPr/>
      </dsp:nvSpPr>
      <dsp:spPr>
        <a:xfrm>
          <a:off x="291807" y="207190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D6234-E4CF-4376-87A9-FCEF9262CCB1}">
      <dsp:nvSpPr>
        <dsp:cNvPr id="0" name=""/>
        <dsp:cNvSpPr/>
      </dsp:nvSpPr>
      <dsp:spPr>
        <a:xfrm>
          <a:off x="461515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3296-D594-42A6-951E-470A3FB8FEB2}">
      <dsp:nvSpPr>
        <dsp:cNvPr id="0" name=""/>
        <dsp:cNvSpPr/>
      </dsp:nvSpPr>
      <dsp:spPr>
        <a:xfrm>
          <a:off x="12731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La aplicación se conecta a un dispositivo remoto y es capaz de mostrar y alterar el estado del dispositivo.</a:t>
          </a:r>
          <a:endParaRPr lang="en-US" sz="1300" kern="1200"/>
        </a:p>
      </dsp:txBody>
      <dsp:txXfrm>
        <a:off x="1273110" y="2071901"/>
        <a:ext cx="1904883" cy="808132"/>
      </dsp:txXfrm>
    </dsp:sp>
    <dsp:sp modelId="{CD750959-48D7-4342-A88C-4A98B60EF538}">
      <dsp:nvSpPr>
        <dsp:cNvPr id="0" name=""/>
        <dsp:cNvSpPr/>
      </dsp:nvSpPr>
      <dsp:spPr>
        <a:xfrm>
          <a:off x="3509906" y="207190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8E460-150F-461F-A095-D252C554DA52}">
      <dsp:nvSpPr>
        <dsp:cNvPr id="0" name=""/>
        <dsp:cNvSpPr/>
      </dsp:nvSpPr>
      <dsp:spPr>
        <a:xfrm>
          <a:off x="3679614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345D6-8BDF-4502-ABDB-A146F1BBA208}">
      <dsp:nvSpPr>
        <dsp:cNvPr id="0" name=""/>
        <dsp:cNvSpPr/>
      </dsp:nvSpPr>
      <dsp:spPr>
        <a:xfrm>
          <a:off x="44912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 muestra los dispositivos remotos mediante una lista que se puede filtrar</a:t>
          </a:r>
          <a:endParaRPr lang="en-US" sz="1300" kern="1200"/>
        </a:p>
      </dsp:txBody>
      <dsp:txXfrm>
        <a:off x="4491210" y="2071901"/>
        <a:ext cx="1904883" cy="808132"/>
      </dsp:txXfrm>
    </dsp:sp>
    <dsp:sp modelId="{E5B9A81C-688C-4EA3-B9A7-DD4D78F2AC87}">
      <dsp:nvSpPr>
        <dsp:cNvPr id="0" name=""/>
        <dsp:cNvSpPr/>
      </dsp:nvSpPr>
      <dsp:spPr>
        <a:xfrm>
          <a:off x="6728005" y="207190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7B310-29D2-4A55-A670-675AF2CC08CC}">
      <dsp:nvSpPr>
        <dsp:cNvPr id="0" name=""/>
        <dsp:cNvSpPr/>
      </dsp:nvSpPr>
      <dsp:spPr>
        <a:xfrm>
          <a:off x="6897713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7EEF0-25AE-4E57-BBD2-161BD3AE3CA8}">
      <dsp:nvSpPr>
        <dsp:cNvPr id="0" name=""/>
        <dsp:cNvSpPr/>
      </dsp:nvSpPr>
      <dsp:spPr>
        <a:xfrm>
          <a:off x="7709309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 muestra el estado del dispositivo remoto mediante la dinamización de una imagen SVG</a:t>
          </a:r>
          <a:endParaRPr lang="en-US" sz="1300" kern="1200"/>
        </a:p>
      </dsp:txBody>
      <dsp:txXfrm>
        <a:off x="7709309" y="2071901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7EA-4439-4CDA-9533-D4E38D0E4318}" type="datetimeFigureOut">
              <a:rPr lang="es-ES_tradnl" smtClean="0"/>
              <a:t>24/11/2020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D4912-5AF7-405E-A1C1-306E3CEA95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03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90472E-9BDF-4E22-BCFF-E0105862A2E6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881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3A11-28EB-4710-800E-839D87F5052D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10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B4B4-94DF-4EA8-B82D-E2657C8C6247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30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9194-45D3-426A-AA67-300BD069AB4B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FDF3-A23D-435F-AB90-1F3CFD376E3D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474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CB8-DF94-4102-B6C7-F7C379E8ED2E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538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480E-40D5-4F3B-B5E1-E8A26D7B4066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3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5699-690B-4307-B127-14F3623A2FC2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791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CDC3-259C-48B8-8308-3DC3C4FE348A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406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4D32-8C03-4337-8549-F787C1EAB350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62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7CEF-9F35-4409-814D-E022F8FC9ABE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29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FC0D-28F0-45A5-983A-CCAA27ADA393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15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076-C619-4CA2-B992-5230C25F9934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59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9EC-9587-431F-85A5-EF74D90A3F91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53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036D-7AB2-4B25-BBC9-225B752E7B82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AFC-3389-4D55-BBE4-25881600CE31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95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924-FC69-446C-98C3-AF97B4110557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61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11AA-11D2-482F-9732-577437D86755}" type="datetime1">
              <a:rPr lang="es-ES_tradnl" smtClean="0"/>
              <a:t>24/11/2020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206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86A9-49C4-4852-8E91-BEB4A96F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2" y="1014833"/>
            <a:ext cx="10310068" cy="2075446"/>
          </a:xfrm>
        </p:spPr>
        <p:txBody>
          <a:bodyPr>
            <a:normAutofit fontScale="90000"/>
          </a:bodyPr>
          <a:lstStyle/>
          <a:p>
            <a:pPr algn="just"/>
            <a:r>
              <a:rPr lang="es-ES_tradnl" dirty="0"/>
              <a:t>Telecomunicación con satélites mediante el protocolo IEC 60870-5-104 en una aplicación web de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DE715-0F81-4334-B2CB-7C47B2ECC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Autor: </a:t>
            </a:r>
            <a:r>
              <a:rPr lang="es-ES" dirty="0" err="1"/>
              <a:t>Adrian</a:t>
            </a:r>
            <a:r>
              <a:rPr lang="es-ES" dirty="0"/>
              <a:t> tendero Lara</a:t>
            </a:r>
          </a:p>
          <a:p>
            <a:r>
              <a:rPr lang="es-ES" sz="2100" dirty="0"/>
              <a:t>Cotutora: Ana Pont Sanjuan</a:t>
            </a:r>
          </a:p>
          <a:p>
            <a:r>
              <a:rPr lang="es-ES" sz="2100" dirty="0"/>
              <a:t>Cotutor: </a:t>
            </a:r>
            <a:r>
              <a:rPr lang="es-ES" sz="2100" dirty="0">
                <a:effectLst/>
                <a:ea typeface="HG明朝B"/>
                <a:cs typeface="Arial" panose="020B0604020202020204" pitchFamily="34" charset="0"/>
              </a:rPr>
              <a:t>Iván Martín González</a:t>
            </a:r>
          </a:p>
          <a:p>
            <a:pPr algn="r"/>
            <a:r>
              <a:rPr lang="es-ES" sz="1800" dirty="0">
                <a:effectLst/>
                <a:cs typeface="Arial" panose="020B0604020202020204" pitchFamily="34" charset="0"/>
              </a:rPr>
              <a:t>Curso: 2019-2020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928C5-4CB3-4428-94A5-7CD78F3B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53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13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690876-46A2-4F9D-B007-E0EEBD92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Pantalla de inicio de sesión</a:t>
            </a:r>
          </a:p>
        </p:txBody>
      </p:sp>
      <p:sp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36D3AF-3F53-4F33-9F5A-2C567A333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98995"/>
            <a:ext cx="4635583" cy="4064072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FD8D6-8863-458D-B26E-BA64475B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Una pantalla con un formulario simple</a:t>
            </a:r>
          </a:p>
          <a:p>
            <a:r>
              <a:rPr lang="en-US"/>
              <a:t>No utiliza ningún servicio de autentificación</a:t>
            </a:r>
          </a:p>
          <a:p>
            <a:r>
              <a:rPr lang="en-US"/>
              <a:t>Es bastante insegura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A92114-9CED-4DB6-8F49-78F17DCC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FDAC773-DF43-4C82-A845-6D54565F9099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AC56A-CB06-4211-B8E6-C88F65E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Pantalla principal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DB8E74-7F10-41DE-83A4-652B5239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633788"/>
          </a:xfrm>
        </p:spPr>
        <p:txBody>
          <a:bodyPr>
            <a:normAutofit lnSpcReduction="10000"/>
          </a:bodyPr>
          <a:lstStyle/>
          <a:p>
            <a:r>
              <a:rPr lang="es-ES"/>
              <a:t>La pantalla principal es un componente que contiene otros componentes</a:t>
            </a:r>
          </a:p>
          <a:p>
            <a:r>
              <a:rPr lang="es-ES"/>
              <a:t>Un componente es la selección del dispositivo remoto </a:t>
            </a:r>
          </a:p>
          <a:p>
            <a:r>
              <a:rPr lang="es-ES"/>
              <a:t>El otro componente es la representación de los datos del dispositivo</a:t>
            </a:r>
            <a:endParaRPr lang="es-ES" dirty="0"/>
          </a:p>
        </p:txBody>
      </p: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1A441E3-84A1-4FBC-B502-ED0ED201D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53967"/>
            <a:ext cx="4875213" cy="4029307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5271BE-E548-4D52-A8D8-CD3CD2F4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97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1FA3A8-0E6A-43BB-A191-A2FCF420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4000"/>
              <a:t>Pruebas Unitarias</a:t>
            </a:r>
            <a:endParaRPr lang="es-ES_tradnl" sz="4000"/>
          </a:p>
        </p:txBody>
      </p:sp>
      <p:cxnSp>
        <p:nvCxnSpPr>
          <p:cNvPr id="53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BB0E0-6468-4B03-BF44-2696D73A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/>
              <a:t>Utilizamos las librerías de pruebas de Jasmine y Karma conjuntamente</a:t>
            </a:r>
          </a:p>
          <a:p>
            <a:r>
              <a:rPr lang="es-ES_tradnl" sz="1800"/>
              <a:t>Una prueba unitaria consiste en probar que un fragmento de código obtener los resultados esperados</a:t>
            </a:r>
          </a:p>
          <a:p>
            <a:r>
              <a:rPr lang="es-ES_tradnl" sz="1800"/>
              <a:t>Usualmente una prueba unitaria comprueba funciones del código</a:t>
            </a:r>
          </a:p>
          <a:p>
            <a:r>
              <a:rPr lang="es-ES_tradnl" sz="1800"/>
              <a:t>Las pruebas unitarias se realizan tanto a los ficheros TypeScript de los componentes como a los servicios</a:t>
            </a:r>
          </a:p>
          <a:p>
            <a:endParaRPr lang="es-ES_tradnl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F16215-CC64-4A44-A79D-A39042CF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12</a:t>
            </a:fld>
            <a:endParaRPr lang="es-ES_tradnl"/>
          </a:p>
        </p:txBody>
      </p:sp>
      <p:grpSp>
        <p:nvGrpSpPr>
          <p:cNvPr id="54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5691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46CC84-DCA9-4D97-A862-1038DAC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4000"/>
              <a:t>Cobertura</a:t>
            </a:r>
            <a:endParaRPr lang="es-ES_tradnl" sz="4000"/>
          </a:p>
        </p:txBody>
      </p: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7EBF4-1D9C-460B-945E-981CE829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/>
              <a:t>La cobertura representa la cantidad de líneas y ramas del código comprobadas mediante test unitarios.</a:t>
            </a:r>
          </a:p>
          <a:p>
            <a:r>
              <a:rPr lang="es-ES" sz="1800"/>
              <a:t>Cada vez que aparece una instrucción condicional se genera al menos dos ramas de código</a:t>
            </a:r>
          </a:p>
          <a:p>
            <a:r>
              <a:rPr lang="es-ES" sz="1800"/>
              <a:t>Los estándares de calidad de la empresa exigen un 80% de cobertura en la aplicación.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0F710-D3F9-4047-9677-001E1CA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13</a:t>
            </a:fld>
            <a:endParaRPr lang="es-ES_tradnl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973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Demostración de la aplicación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84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6CC84-DCA9-4D97-A862-1038DAC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0F710-D3F9-4047-9677-001E1CA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15</a:t>
            </a:fld>
            <a:endParaRPr lang="es-ES_tradnl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F1D4166A-0923-46CA-968D-70937EAF0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545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182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27294-1DCD-4FC2-9B99-304FCDA2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Índice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91A1CB-C5C7-41DA-876D-828AA6F8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2</a:t>
            </a:fld>
            <a:endParaRPr lang="es-ES_tradnl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5E86203-8FFA-4556-A5AC-08F43336A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89087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4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E7F683-E40F-4745-A116-8CC5963F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_tradnl" sz="3100" dirty="0"/>
              <a:t>Objetivos de la </a:t>
            </a:r>
            <a:r>
              <a:rPr lang="es-ES_tradnl" sz="3100" dirty="0" err="1"/>
              <a:t>aplicacion</a:t>
            </a:r>
            <a:endParaRPr lang="es-ES_tradnl" sz="3100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B556FA-7335-4E95-8AFA-FAC18F17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_tradnl" sz="1800" dirty="0"/>
              <a:t>Recuperación del estado de un dispositivo remoto (RTU).</a:t>
            </a:r>
          </a:p>
          <a:p>
            <a:r>
              <a:rPr lang="es-ES_tradnl" sz="1800" dirty="0"/>
              <a:t>Visualización del estado del dispositivo remoto mediante imágenes de vectores (SVG).</a:t>
            </a:r>
          </a:p>
          <a:p>
            <a:r>
              <a:rPr lang="es-ES_tradnl" sz="1800" dirty="0"/>
              <a:t>Interacción con el dispositivo remoto mediante menús contextuales y botones.</a:t>
            </a:r>
          </a:p>
          <a:p>
            <a:r>
              <a:rPr lang="es-ES_tradnl" sz="1800" dirty="0"/>
              <a:t>La comunicación se realizará por satélite, mediante mensajes con el estándar IEC 608-5-104.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1FA332-4A3D-4C08-97CF-67625EA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/>
              <a:pPr>
                <a:spcAft>
                  <a:spcPts val="600"/>
                </a:spcAft>
              </a:pPr>
              <a:t>3</a:t>
            </a:fld>
            <a:endParaRPr lang="es-ES_tradnl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570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033629-CA37-4A6B-8F90-4A42C0C6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/>
              <a:t>Tecnologías utilizadas</a:t>
            </a:r>
            <a:endParaRPr lang="es-ES_tradnl" sz="34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563FF-2D91-4B6A-B10E-6DA51BB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 dirty="0"/>
              <a:t>La aplicación se ha sido programada utilizando </a:t>
            </a:r>
            <a:r>
              <a:rPr lang="es-ES" sz="1800" dirty="0" err="1"/>
              <a:t>TypeScript</a:t>
            </a:r>
            <a:endParaRPr lang="es-ES" sz="1800" dirty="0"/>
          </a:p>
          <a:p>
            <a:r>
              <a:rPr lang="es-ES" sz="1800" dirty="0"/>
              <a:t>Se utiliza el entorno de trabajo o </a:t>
            </a:r>
            <a:r>
              <a:rPr lang="es-ES" sz="1800" dirty="0" err="1"/>
              <a:t>framework</a:t>
            </a:r>
            <a:r>
              <a:rPr lang="es-ES" sz="1800" dirty="0"/>
              <a:t> de Angular.</a:t>
            </a:r>
          </a:p>
          <a:p>
            <a:r>
              <a:rPr lang="es-ES" sz="1800" dirty="0"/>
              <a:t>Los test unitarios se realizan mediante las librerías de Karma y Jasmine conjuntamente</a:t>
            </a:r>
          </a:p>
          <a:p>
            <a:r>
              <a:rPr lang="es-ES" sz="1800" dirty="0"/>
              <a:t>Para algunos componentes complejos se utiliza la librería de pago de Kendo </a:t>
            </a:r>
            <a:r>
              <a:rPr lang="es-ES" sz="1800" dirty="0" err="1"/>
              <a:t>for</a:t>
            </a:r>
            <a:r>
              <a:rPr lang="es-ES" sz="1800" dirty="0"/>
              <a:t> Angular</a:t>
            </a:r>
            <a:endParaRPr lang="es-ES_tradnl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B457F-0C28-4633-8453-72A540A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/>
              <a:pPr>
                <a:spcAft>
                  <a:spcPts val="600"/>
                </a:spcAft>
              </a:pPr>
              <a:t>4</a:t>
            </a:fld>
            <a:endParaRPr lang="es-ES_tradnl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18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015BD5-7FB5-44DD-8F78-B220F446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4000"/>
              <a:t>TypeScript</a:t>
            </a:r>
            <a:endParaRPr lang="es-ES_tradnl" sz="400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3E8E1-0FEF-4A0E-8AA1-A4E41E99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 dirty="0"/>
              <a:t>Es un lenguaje tipado</a:t>
            </a:r>
          </a:p>
          <a:p>
            <a:r>
              <a:rPr lang="es-ES" sz="1800" dirty="0"/>
              <a:t>Es la base de la programación de Angular</a:t>
            </a:r>
          </a:p>
          <a:p>
            <a:r>
              <a:rPr lang="es-ES" sz="1800" dirty="0"/>
              <a:t>Esta basado en JavaScript</a:t>
            </a:r>
          </a:p>
          <a:p>
            <a:r>
              <a:rPr lang="es-ES" sz="1800" dirty="0"/>
              <a:t>Es un lenguaje de programación ampliamente extendido en las aplicaciones web</a:t>
            </a:r>
            <a:endParaRPr lang="es-ES_tradnl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D744D-09CC-4E33-B296-FD909793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5</a:t>
            </a:fld>
            <a:endParaRPr lang="es-ES_tradnl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220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AF2CAE-D64A-4A77-BDF8-0748271F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Angular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DD9C4-C07A-48E8-8A3E-A5702B99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6</a:t>
            </a:fld>
            <a:endParaRPr lang="es-ES_tradnl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7BE4FD-9A2A-4E70-AF95-4795DF470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6924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FAD4B44-9B5C-4CBC-972D-1D3BD10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100"/>
              <a:t>COMPONENTES</a:t>
            </a:r>
            <a:endParaRPr lang="es-ES_tradnl" sz="31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D96B1-42EB-4995-8DD7-24947674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/>
              <a:t>Unidad básica de visualización de una aplicación web de Angular</a:t>
            </a:r>
          </a:p>
          <a:p>
            <a:r>
              <a:rPr lang="es-ES" sz="1800"/>
              <a:t>El componente es un fichero TypeScript que contiene la lógica del componente</a:t>
            </a:r>
          </a:p>
          <a:p>
            <a:r>
              <a:rPr lang="es-ES" sz="1800"/>
              <a:t>El fichero TypeScript contiene una plantilla HTML y un fichero de estilos</a:t>
            </a:r>
          </a:p>
          <a:p>
            <a:r>
              <a:rPr lang="es-ES" sz="1800"/>
              <a:t>Utiliza los servicios como complemento a la lógica que implementa</a:t>
            </a:r>
          </a:p>
          <a:p>
            <a:r>
              <a:rPr lang="es-ES" sz="1800"/>
              <a:t>Los usos mas comunes son para realizar la interacción con el usuario.</a:t>
            </a:r>
          </a:p>
          <a:p>
            <a:pPr marL="0" indent="0">
              <a:buNone/>
            </a:pPr>
            <a:endParaRPr lang="es-ES_tradnl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5D79-4530-461E-98F0-E161A0FB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7</a:t>
            </a:fld>
            <a:endParaRPr lang="es-ES_tradn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84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3DFB-6596-42B3-A219-CDD2F801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Servicios</a:t>
            </a:r>
            <a:endParaRPr lang="es-ES_tradnl"/>
          </a:p>
        </p:txBody>
      </p:sp>
      <p:pic>
        <p:nvPicPr>
          <p:cNvPr id="8" name="Graphic 7" descr="Desconectado">
            <a:extLst>
              <a:ext uri="{FF2B5EF4-FFF2-40B4-BE49-F238E27FC236}">
                <a16:creationId xmlns:a16="http://schemas.microsoft.com/office/drawing/2014/main" id="{6AFD9855-543A-40A7-856A-736C9215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866FE-0842-430B-880A-5B61CF1E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s-ES"/>
              <a:t>Los servicios son ficheros TypeScript</a:t>
            </a:r>
          </a:p>
          <a:p>
            <a:r>
              <a:rPr lang="es-ES"/>
              <a:t>No tienen representación grafica</a:t>
            </a:r>
          </a:p>
          <a:p>
            <a:r>
              <a:rPr lang="es-ES"/>
              <a:t>Se utilizan para compartir la funcionalidad del servicio entre diversos componentes</a:t>
            </a:r>
          </a:p>
          <a:p>
            <a:r>
              <a:rPr lang="es-ES"/>
              <a:t>Los usos mas comunes son para llamadas HTTP y funcionalidades de autentificación</a:t>
            </a:r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E6E25C-F96D-4153-8954-018C6D1E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s-ES_tradnl" smtClean="0"/>
              <a:pPr>
                <a:spcAft>
                  <a:spcPts val="600"/>
                </a:spcAft>
              </a:pPr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65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A2A980-719A-41B8-BDF6-8FBDFB23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Las pantallas</a:t>
            </a:r>
          </a:p>
        </p:txBody>
      </p:sp>
      <p:sp>
        <p:nvSpPr>
          <p:cNvPr id="59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E02EB72-A2BE-4566-84D4-652103E91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85" y="1147146"/>
            <a:ext cx="2511188" cy="2201590"/>
          </a:xfrm>
          <a:prstGeom prst="rect">
            <a:avLst/>
          </a:prstGeom>
        </p:spPr>
      </p:pic>
      <p:pic>
        <p:nvPicPr>
          <p:cNvPr id="9" name="Marcador de contenido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D805355-1A2E-4B4F-83C9-7FE9F4CB1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542144"/>
            <a:ext cx="4635583" cy="214395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A16654-2C47-42F0-A04A-5211E587E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La aplicación contiene dos pantallas</a:t>
            </a:r>
          </a:p>
          <a:p>
            <a:r>
              <a:rPr lang="es-ES" dirty="0"/>
              <a:t>La primera es la de inicio de sesión del usuario</a:t>
            </a:r>
          </a:p>
          <a:p>
            <a:r>
              <a:rPr lang="es-ES" dirty="0"/>
              <a:t>La segundo es la pantalla principal de la aplicación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F90754-B112-467E-92DA-8E1BD753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DAC773-DF43-4C82-A845-6D54565F909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Panorámica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Telecomunicación con satélites mediante el protocolo IEC 60870-5-104 en una aplicación web de Angular</vt:lpstr>
      <vt:lpstr>Índice</vt:lpstr>
      <vt:lpstr>Objetivos de la aplicacion</vt:lpstr>
      <vt:lpstr>Tecnologías utilizadas</vt:lpstr>
      <vt:lpstr>TypeScript</vt:lpstr>
      <vt:lpstr>Angular</vt:lpstr>
      <vt:lpstr>COMPONENTES</vt:lpstr>
      <vt:lpstr>Servicios</vt:lpstr>
      <vt:lpstr>Las pantallas</vt:lpstr>
      <vt:lpstr>Pantalla de inicio de sesión</vt:lpstr>
      <vt:lpstr>Pantalla principal</vt:lpstr>
      <vt:lpstr>Pruebas Unitarias</vt:lpstr>
      <vt:lpstr>Cobertura</vt:lpstr>
      <vt:lpstr>Demostración de la aplicación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Telecomunicación con satélites mediante el protocolo IEC 60870-5-104 en una aplicación web de Angular</dc:title>
  <dc:creator>Software Support</dc:creator>
  <cp:lastModifiedBy>Software Support</cp:lastModifiedBy>
  <cp:revision>1</cp:revision>
  <dcterms:created xsi:type="dcterms:W3CDTF">2020-11-24T16:24:00Z</dcterms:created>
  <dcterms:modified xsi:type="dcterms:W3CDTF">2020-11-24T16:24:10Z</dcterms:modified>
</cp:coreProperties>
</file>