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39966"/>
    <a:srgbClr val="4D4D4D"/>
    <a:srgbClr val="FFFFFF"/>
    <a:srgbClr val="6666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22" autoAdjust="0"/>
    <p:restoredTop sz="94664" autoAdjust="0"/>
  </p:normalViewPr>
  <p:slideViewPr>
    <p:cSldViewPr>
      <p:cViewPr>
        <p:scale>
          <a:sx n="400" d="100"/>
          <a:sy n="400" d="100"/>
        </p:scale>
        <p:origin x="4640" y="7040"/>
      </p:cViewPr>
      <p:guideLst>
        <p:guide orient="horz" pos="2160"/>
        <p:guide pos="21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77EBD198-76DD-47E2-B3AD-517C4506E8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BD198-76DD-47E2-B3AD-517C4506E8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5278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/>
                <a:latin typeface="Trebuchet MS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43314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8597" y="3357563"/>
            <a:ext cx="8715404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6215919" y="6041951"/>
            <a:ext cx="3142427" cy="816915"/>
            <a:chOff x="4332" y="240"/>
            <a:chExt cx="1489" cy="405"/>
          </a:xfrm>
        </p:grpSpPr>
        <p:sp>
          <p:nvSpPr>
            <p:cNvPr id="15" name="Freeform 160"/>
            <p:cNvSpPr>
              <a:spLocks/>
            </p:cNvSpPr>
            <p:nvPr userDrawn="1"/>
          </p:nvSpPr>
          <p:spPr bwMode="auto">
            <a:xfrm>
              <a:off x="4332" y="240"/>
              <a:ext cx="816" cy="298"/>
            </a:xfrm>
            <a:custGeom>
              <a:avLst/>
              <a:gdLst/>
              <a:ahLst/>
              <a:cxnLst>
                <a:cxn ang="0">
                  <a:pos x="9" y="1127"/>
                </a:cxn>
                <a:cxn ang="0">
                  <a:pos x="240" y="2"/>
                </a:cxn>
                <a:cxn ang="0">
                  <a:pos x="2656" y="2"/>
                </a:cxn>
                <a:cxn ang="0">
                  <a:pos x="2566" y="436"/>
                </a:cxn>
                <a:cxn ang="0">
                  <a:pos x="2830" y="436"/>
                </a:cxn>
                <a:cxn ang="0">
                  <a:pos x="2922" y="0"/>
                </a:cxn>
                <a:cxn ang="0">
                  <a:pos x="3296" y="2"/>
                </a:cxn>
                <a:cxn ang="0">
                  <a:pos x="3052" y="1176"/>
                </a:cxn>
                <a:cxn ang="0">
                  <a:pos x="2678" y="1176"/>
                </a:cxn>
                <a:cxn ang="0">
                  <a:pos x="2772" y="714"/>
                </a:cxn>
                <a:cxn ang="0">
                  <a:pos x="2510" y="716"/>
                </a:cxn>
                <a:cxn ang="0">
                  <a:pos x="2412" y="1176"/>
                </a:cxn>
                <a:cxn ang="0">
                  <a:pos x="2026" y="1176"/>
                </a:cxn>
                <a:cxn ang="0">
                  <a:pos x="2206" y="298"/>
                </a:cxn>
                <a:cxn ang="0">
                  <a:pos x="1860" y="300"/>
                </a:cxn>
                <a:cxn ang="0">
                  <a:pos x="1680" y="1176"/>
                </a:cxn>
                <a:cxn ang="0">
                  <a:pos x="1284" y="1178"/>
                </a:cxn>
                <a:cxn ang="0">
                  <a:pos x="1468" y="299"/>
                </a:cxn>
                <a:cxn ang="0">
                  <a:pos x="582" y="298"/>
                </a:cxn>
                <a:cxn ang="0">
                  <a:pos x="548" y="452"/>
                </a:cxn>
                <a:cxn ang="0">
                  <a:pos x="1095" y="454"/>
                </a:cxn>
                <a:cxn ang="0">
                  <a:pos x="1040" y="716"/>
                </a:cxn>
                <a:cxn ang="0">
                  <a:pos x="496" y="714"/>
                </a:cxn>
                <a:cxn ang="0">
                  <a:pos x="464" y="872"/>
                </a:cxn>
                <a:cxn ang="0">
                  <a:pos x="1030" y="872"/>
                </a:cxn>
                <a:cxn ang="0">
                  <a:pos x="968" y="1176"/>
                </a:cxn>
                <a:cxn ang="0">
                  <a:pos x="0" y="1178"/>
                </a:cxn>
                <a:cxn ang="0">
                  <a:pos x="9" y="1127"/>
                </a:cxn>
              </a:cxnLst>
              <a:rect l="0" t="0" r="r" b="b"/>
              <a:pathLst>
                <a:path w="3296" h="1178">
                  <a:moveTo>
                    <a:pt x="9" y="1127"/>
                  </a:moveTo>
                  <a:lnTo>
                    <a:pt x="240" y="2"/>
                  </a:lnTo>
                  <a:lnTo>
                    <a:pt x="2656" y="2"/>
                  </a:lnTo>
                  <a:lnTo>
                    <a:pt x="2566" y="436"/>
                  </a:lnTo>
                  <a:lnTo>
                    <a:pt x="2830" y="436"/>
                  </a:lnTo>
                  <a:lnTo>
                    <a:pt x="2922" y="0"/>
                  </a:lnTo>
                  <a:lnTo>
                    <a:pt x="3296" y="2"/>
                  </a:lnTo>
                  <a:lnTo>
                    <a:pt x="3052" y="1176"/>
                  </a:lnTo>
                  <a:lnTo>
                    <a:pt x="2678" y="1176"/>
                  </a:lnTo>
                  <a:lnTo>
                    <a:pt x="2772" y="714"/>
                  </a:lnTo>
                  <a:lnTo>
                    <a:pt x="2510" y="716"/>
                  </a:lnTo>
                  <a:lnTo>
                    <a:pt x="2412" y="1176"/>
                  </a:lnTo>
                  <a:lnTo>
                    <a:pt x="2026" y="1176"/>
                  </a:lnTo>
                  <a:lnTo>
                    <a:pt x="2206" y="298"/>
                  </a:lnTo>
                  <a:lnTo>
                    <a:pt x="1860" y="300"/>
                  </a:lnTo>
                  <a:lnTo>
                    <a:pt x="1680" y="1176"/>
                  </a:lnTo>
                  <a:lnTo>
                    <a:pt x="1284" y="1178"/>
                  </a:lnTo>
                  <a:lnTo>
                    <a:pt x="1468" y="299"/>
                  </a:lnTo>
                  <a:lnTo>
                    <a:pt x="582" y="298"/>
                  </a:lnTo>
                  <a:lnTo>
                    <a:pt x="548" y="452"/>
                  </a:lnTo>
                  <a:lnTo>
                    <a:pt x="1095" y="454"/>
                  </a:lnTo>
                  <a:lnTo>
                    <a:pt x="1040" y="716"/>
                  </a:lnTo>
                  <a:lnTo>
                    <a:pt x="496" y="714"/>
                  </a:lnTo>
                  <a:lnTo>
                    <a:pt x="464" y="872"/>
                  </a:lnTo>
                  <a:lnTo>
                    <a:pt x="1030" y="872"/>
                  </a:lnTo>
                  <a:lnTo>
                    <a:pt x="968" y="1176"/>
                  </a:lnTo>
                  <a:lnTo>
                    <a:pt x="0" y="1178"/>
                  </a:lnTo>
                  <a:lnTo>
                    <a:pt x="9" y="1127"/>
                  </a:lnTo>
                  <a:close/>
                </a:path>
              </a:pathLst>
            </a:custGeom>
            <a:solidFill>
              <a:srgbClr val="4D4D4D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endParaRPr lang="de-CH"/>
            </a:p>
          </p:txBody>
        </p:sp>
        <p:sp>
          <p:nvSpPr>
            <p:cNvPr id="16" name="Text Box 161"/>
            <p:cNvSpPr txBox="1">
              <a:spLocks noChangeArrowheads="1"/>
            </p:cNvSpPr>
            <p:nvPr userDrawn="1"/>
          </p:nvSpPr>
          <p:spPr bwMode="auto">
            <a:xfrm>
              <a:off x="5060" y="385"/>
              <a:ext cx="76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FF9933"/>
                </a:buClr>
                <a:buSzPct val="115000"/>
                <a:buFont typeface="Wingdings" pitchFamily="2" charset="2"/>
                <a:buNone/>
              </a:pPr>
              <a:r>
                <a:rPr lang="en-US" sz="2800" b="1" i="1" dirty="0" smtClean="0">
                  <a:solidFill>
                    <a:srgbClr val="4D4D4D"/>
                  </a:solidFill>
                  <a:latin typeface="ETH Light" pitchFamily="2" charset="0"/>
                </a:rPr>
                <a:t> </a:t>
              </a:r>
              <a:r>
                <a:rPr lang="en-US" sz="2400" b="1" i="1" dirty="0" smtClean="0">
                  <a:solidFill>
                    <a:srgbClr val="4D4D4D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Zürich</a:t>
              </a:r>
              <a:endParaRPr lang="en-US" sz="2400" b="1" i="1" dirty="0">
                <a:solidFill>
                  <a:srgbClr val="4D4D4D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" name="Group 147"/>
          <p:cNvGrpSpPr>
            <a:grpSpLocks/>
          </p:cNvGrpSpPr>
          <p:nvPr/>
        </p:nvGrpSpPr>
        <p:grpSpPr bwMode="auto">
          <a:xfrm>
            <a:off x="357159" y="6000772"/>
            <a:ext cx="974725" cy="428625"/>
            <a:chOff x="39" y="4050"/>
            <a:chExt cx="432" cy="190"/>
          </a:xfrm>
        </p:grpSpPr>
        <p:sp>
          <p:nvSpPr>
            <p:cNvPr id="20" name="Oval 148"/>
            <p:cNvSpPr>
              <a:spLocks noChangeArrowheads="1"/>
            </p:cNvSpPr>
            <p:nvPr userDrawn="1"/>
          </p:nvSpPr>
          <p:spPr bwMode="auto">
            <a:xfrm>
              <a:off x="44" y="4199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1" name="Oval 149"/>
            <p:cNvSpPr>
              <a:spLocks noChangeArrowheads="1"/>
            </p:cNvSpPr>
            <p:nvPr userDrawn="1"/>
          </p:nvSpPr>
          <p:spPr bwMode="auto">
            <a:xfrm>
              <a:off x="96" y="4199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2" name="Rectangle 150"/>
            <p:cNvSpPr>
              <a:spLocks noChangeArrowheads="1"/>
            </p:cNvSpPr>
            <p:nvPr userDrawn="1"/>
          </p:nvSpPr>
          <p:spPr bwMode="auto">
            <a:xfrm>
              <a:off x="39" y="4121"/>
              <a:ext cx="103" cy="7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3" name="AutoShape 151"/>
            <p:cNvSpPr>
              <a:spLocks noChangeArrowheads="1"/>
            </p:cNvSpPr>
            <p:nvPr userDrawn="1"/>
          </p:nvSpPr>
          <p:spPr bwMode="auto">
            <a:xfrm rot="16200000">
              <a:off x="67" y="4067"/>
              <a:ext cx="41" cy="49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4" name="Oval 152"/>
            <p:cNvSpPr>
              <a:spLocks noChangeArrowheads="1"/>
            </p:cNvSpPr>
            <p:nvPr userDrawn="1"/>
          </p:nvSpPr>
          <p:spPr bwMode="auto">
            <a:xfrm>
              <a:off x="391" y="4090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5" name="Oval 153"/>
            <p:cNvSpPr>
              <a:spLocks noChangeArrowheads="1"/>
            </p:cNvSpPr>
            <p:nvPr userDrawn="1"/>
          </p:nvSpPr>
          <p:spPr bwMode="auto">
            <a:xfrm>
              <a:off x="264" y="4117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6" name="Rectangle 154"/>
            <p:cNvSpPr>
              <a:spLocks noChangeArrowheads="1"/>
            </p:cNvSpPr>
            <p:nvPr userDrawn="1"/>
          </p:nvSpPr>
          <p:spPr bwMode="auto">
            <a:xfrm>
              <a:off x="206" y="4167"/>
              <a:ext cx="103" cy="7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8" name="AutoShape 155"/>
            <p:cNvSpPr>
              <a:spLocks noChangeArrowheads="1"/>
            </p:cNvSpPr>
            <p:nvPr userDrawn="1"/>
          </p:nvSpPr>
          <p:spPr bwMode="auto">
            <a:xfrm rot="16200000">
              <a:off x="210" y="4113"/>
              <a:ext cx="41" cy="49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9" name="AutoShape 156"/>
            <p:cNvSpPr>
              <a:spLocks noChangeArrowheads="1"/>
            </p:cNvSpPr>
            <p:nvPr userDrawn="1"/>
          </p:nvSpPr>
          <p:spPr bwMode="auto">
            <a:xfrm rot="13500000">
              <a:off x="426" y="4046"/>
              <a:ext cx="41" cy="49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31" name="Rectangle 157"/>
            <p:cNvSpPr>
              <a:spLocks noChangeArrowheads="1"/>
            </p:cNvSpPr>
            <p:nvPr userDrawn="1"/>
          </p:nvSpPr>
          <p:spPr bwMode="auto">
            <a:xfrm rot="5400000">
              <a:off x="360" y="4153"/>
              <a:ext cx="103" cy="7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4281" y="6448032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Autonomous Systems Lab</a:t>
            </a:r>
            <a:endParaRPr lang="de-CH" sz="16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" name="AudiLogo_Ohp" descr="AudiMarkenzeichen_ohp" hidden="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6552" y="158750"/>
            <a:ext cx="849313" cy="527050"/>
          </a:xfrm>
          <a:prstGeom prst="rect">
            <a:avLst/>
          </a:prstGeom>
          <a:noFill/>
        </p:spPr>
      </p:pic>
      <p:pic>
        <p:nvPicPr>
          <p:cNvPr id="35" name="AudiLogo_SW" descr="AudGR_25_SW-pdf" hidden="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5101" y="25400"/>
            <a:ext cx="1184275" cy="661988"/>
          </a:xfrm>
          <a:prstGeom prst="rect">
            <a:avLst/>
          </a:prstGeom>
          <a:noFill/>
        </p:spPr>
      </p:pic>
      <p:sp>
        <p:nvSpPr>
          <p:cNvPr id="50" name="Freeform 160"/>
          <p:cNvSpPr>
            <a:spLocks/>
          </p:cNvSpPr>
          <p:nvPr userDrawn="1"/>
        </p:nvSpPr>
        <p:spPr bwMode="auto">
          <a:xfrm>
            <a:off x="4332" y="255"/>
            <a:ext cx="816" cy="298"/>
          </a:xfrm>
          <a:custGeom>
            <a:avLst/>
            <a:gdLst/>
            <a:ahLst/>
            <a:cxnLst>
              <a:cxn ang="0">
                <a:pos x="9" y="1127"/>
              </a:cxn>
              <a:cxn ang="0">
                <a:pos x="240" y="2"/>
              </a:cxn>
              <a:cxn ang="0">
                <a:pos x="2656" y="2"/>
              </a:cxn>
              <a:cxn ang="0">
                <a:pos x="2566" y="436"/>
              </a:cxn>
              <a:cxn ang="0">
                <a:pos x="2830" y="436"/>
              </a:cxn>
              <a:cxn ang="0">
                <a:pos x="2922" y="0"/>
              </a:cxn>
              <a:cxn ang="0">
                <a:pos x="3296" y="2"/>
              </a:cxn>
              <a:cxn ang="0">
                <a:pos x="3052" y="1176"/>
              </a:cxn>
              <a:cxn ang="0">
                <a:pos x="2678" y="1176"/>
              </a:cxn>
              <a:cxn ang="0">
                <a:pos x="2772" y="714"/>
              </a:cxn>
              <a:cxn ang="0">
                <a:pos x="2510" y="716"/>
              </a:cxn>
              <a:cxn ang="0">
                <a:pos x="2412" y="1176"/>
              </a:cxn>
              <a:cxn ang="0">
                <a:pos x="2026" y="1176"/>
              </a:cxn>
              <a:cxn ang="0">
                <a:pos x="2206" y="298"/>
              </a:cxn>
              <a:cxn ang="0">
                <a:pos x="1860" y="300"/>
              </a:cxn>
              <a:cxn ang="0">
                <a:pos x="1680" y="1176"/>
              </a:cxn>
              <a:cxn ang="0">
                <a:pos x="1284" y="1178"/>
              </a:cxn>
              <a:cxn ang="0">
                <a:pos x="1468" y="299"/>
              </a:cxn>
              <a:cxn ang="0">
                <a:pos x="582" y="298"/>
              </a:cxn>
              <a:cxn ang="0">
                <a:pos x="548" y="452"/>
              </a:cxn>
              <a:cxn ang="0">
                <a:pos x="1095" y="454"/>
              </a:cxn>
              <a:cxn ang="0">
                <a:pos x="1040" y="716"/>
              </a:cxn>
              <a:cxn ang="0">
                <a:pos x="496" y="714"/>
              </a:cxn>
              <a:cxn ang="0">
                <a:pos x="464" y="872"/>
              </a:cxn>
              <a:cxn ang="0">
                <a:pos x="1030" y="872"/>
              </a:cxn>
              <a:cxn ang="0">
                <a:pos x="968" y="1176"/>
              </a:cxn>
              <a:cxn ang="0">
                <a:pos x="0" y="1178"/>
              </a:cxn>
              <a:cxn ang="0">
                <a:pos x="9" y="1127"/>
              </a:cxn>
            </a:cxnLst>
            <a:rect l="0" t="0" r="r" b="b"/>
            <a:pathLst>
              <a:path w="3296" h="1178">
                <a:moveTo>
                  <a:pt x="9" y="1127"/>
                </a:moveTo>
                <a:lnTo>
                  <a:pt x="240" y="2"/>
                </a:lnTo>
                <a:lnTo>
                  <a:pt x="2656" y="2"/>
                </a:lnTo>
                <a:lnTo>
                  <a:pt x="2566" y="436"/>
                </a:lnTo>
                <a:lnTo>
                  <a:pt x="2830" y="436"/>
                </a:lnTo>
                <a:lnTo>
                  <a:pt x="2922" y="0"/>
                </a:lnTo>
                <a:lnTo>
                  <a:pt x="3296" y="2"/>
                </a:lnTo>
                <a:lnTo>
                  <a:pt x="3052" y="1176"/>
                </a:lnTo>
                <a:lnTo>
                  <a:pt x="2678" y="1176"/>
                </a:lnTo>
                <a:lnTo>
                  <a:pt x="2772" y="714"/>
                </a:lnTo>
                <a:lnTo>
                  <a:pt x="2510" y="716"/>
                </a:lnTo>
                <a:lnTo>
                  <a:pt x="2412" y="1176"/>
                </a:lnTo>
                <a:lnTo>
                  <a:pt x="2026" y="1176"/>
                </a:lnTo>
                <a:lnTo>
                  <a:pt x="2206" y="298"/>
                </a:lnTo>
                <a:lnTo>
                  <a:pt x="1860" y="300"/>
                </a:lnTo>
                <a:lnTo>
                  <a:pt x="1680" y="1176"/>
                </a:lnTo>
                <a:lnTo>
                  <a:pt x="1284" y="1178"/>
                </a:lnTo>
                <a:lnTo>
                  <a:pt x="1468" y="299"/>
                </a:lnTo>
                <a:lnTo>
                  <a:pt x="582" y="298"/>
                </a:lnTo>
                <a:lnTo>
                  <a:pt x="548" y="452"/>
                </a:lnTo>
                <a:lnTo>
                  <a:pt x="1095" y="454"/>
                </a:lnTo>
                <a:lnTo>
                  <a:pt x="1040" y="716"/>
                </a:lnTo>
                <a:lnTo>
                  <a:pt x="496" y="714"/>
                </a:lnTo>
                <a:lnTo>
                  <a:pt x="464" y="872"/>
                </a:lnTo>
                <a:lnTo>
                  <a:pt x="1030" y="872"/>
                </a:lnTo>
                <a:lnTo>
                  <a:pt x="968" y="1176"/>
                </a:lnTo>
                <a:lnTo>
                  <a:pt x="0" y="1178"/>
                </a:lnTo>
                <a:lnTo>
                  <a:pt x="9" y="1127"/>
                </a:lnTo>
                <a:close/>
              </a:path>
            </a:pathLst>
          </a:custGeom>
          <a:solidFill>
            <a:srgbClr val="4D4D4D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de-CH"/>
          </a:p>
        </p:txBody>
      </p:sp>
      <p:sp>
        <p:nvSpPr>
          <p:cNvPr id="53" name="Rectangle 165"/>
          <p:cNvSpPr>
            <a:spLocks noChangeArrowheads="1"/>
          </p:cNvSpPr>
          <p:nvPr userDrawn="1"/>
        </p:nvSpPr>
        <p:spPr bwMode="auto">
          <a:xfrm>
            <a:off x="1116014" y="330200"/>
            <a:ext cx="559435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0" hangingPunct="0"/>
            <a:endParaRPr lang="en-US" sz="1600" b="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662" y="0"/>
            <a:ext cx="7786742" cy="365760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smtClean="0"/>
              <a:t>Introduction   Method   Results   Conclusion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809" y="6492899"/>
            <a:ext cx="6922711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Name - 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406" y="6492899"/>
            <a:ext cx="43723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63C11325-3082-40EA-AF60-EC016D67C8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14380"/>
          </a:xfrm>
        </p:spPr>
        <p:txBody>
          <a:bodyPr rtlCol="0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1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8662" y="0"/>
            <a:ext cx="7786742" cy="365760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smtClean="0"/>
              <a:t>Introduction   Method   Results   Conclusion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6809" y="6492899"/>
            <a:ext cx="6922711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Name - Short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06" y="6492899"/>
            <a:ext cx="437198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E75F3833-A52C-4103-90AA-AF778D2466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1" y="1071546"/>
            <a:ext cx="3900487" cy="528641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714876" y="1071546"/>
            <a:ext cx="3929091" cy="52864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1438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35784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8597" y="928670"/>
            <a:ext cx="8715404" cy="142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71407" y="71415"/>
            <a:ext cx="685800" cy="301625"/>
            <a:chOff x="39" y="4050"/>
            <a:chExt cx="432" cy="190"/>
          </a:xfrm>
        </p:grpSpPr>
        <p:sp>
          <p:nvSpPr>
            <p:cNvPr id="19" name="Oval 108"/>
            <p:cNvSpPr>
              <a:spLocks noChangeArrowheads="1"/>
            </p:cNvSpPr>
            <p:nvPr userDrawn="1"/>
          </p:nvSpPr>
          <p:spPr bwMode="auto">
            <a:xfrm>
              <a:off x="44" y="4199"/>
              <a:ext cx="41" cy="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0" name="Oval 109"/>
            <p:cNvSpPr>
              <a:spLocks noChangeArrowheads="1"/>
            </p:cNvSpPr>
            <p:nvPr userDrawn="1"/>
          </p:nvSpPr>
          <p:spPr bwMode="auto">
            <a:xfrm>
              <a:off x="96" y="4199"/>
              <a:ext cx="41" cy="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1" name="Rectangle 110"/>
            <p:cNvSpPr>
              <a:spLocks noChangeArrowheads="1"/>
            </p:cNvSpPr>
            <p:nvPr userDrawn="1"/>
          </p:nvSpPr>
          <p:spPr bwMode="auto">
            <a:xfrm>
              <a:off x="39" y="4121"/>
              <a:ext cx="103" cy="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3" name="AutoShape 111"/>
            <p:cNvSpPr>
              <a:spLocks noChangeArrowheads="1"/>
            </p:cNvSpPr>
            <p:nvPr userDrawn="1"/>
          </p:nvSpPr>
          <p:spPr bwMode="auto">
            <a:xfrm rot="16200000">
              <a:off x="67" y="4067"/>
              <a:ext cx="41" cy="4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4" name="Oval 112"/>
            <p:cNvSpPr>
              <a:spLocks noChangeArrowheads="1"/>
            </p:cNvSpPr>
            <p:nvPr userDrawn="1"/>
          </p:nvSpPr>
          <p:spPr bwMode="auto">
            <a:xfrm>
              <a:off x="391" y="4090"/>
              <a:ext cx="41" cy="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5" name="Oval 113"/>
            <p:cNvSpPr>
              <a:spLocks noChangeArrowheads="1"/>
            </p:cNvSpPr>
            <p:nvPr userDrawn="1"/>
          </p:nvSpPr>
          <p:spPr bwMode="auto">
            <a:xfrm>
              <a:off x="264" y="4117"/>
              <a:ext cx="41" cy="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6" name="Rectangle 114"/>
            <p:cNvSpPr>
              <a:spLocks noChangeArrowheads="1"/>
            </p:cNvSpPr>
            <p:nvPr userDrawn="1"/>
          </p:nvSpPr>
          <p:spPr bwMode="auto">
            <a:xfrm>
              <a:off x="206" y="4167"/>
              <a:ext cx="103" cy="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7" name="AutoShape 115"/>
            <p:cNvSpPr>
              <a:spLocks noChangeArrowheads="1"/>
            </p:cNvSpPr>
            <p:nvPr userDrawn="1"/>
          </p:nvSpPr>
          <p:spPr bwMode="auto">
            <a:xfrm rot="16200000">
              <a:off x="210" y="4113"/>
              <a:ext cx="41" cy="4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8" name="AutoShape 116"/>
            <p:cNvSpPr>
              <a:spLocks noChangeArrowheads="1"/>
            </p:cNvSpPr>
            <p:nvPr userDrawn="1"/>
          </p:nvSpPr>
          <p:spPr bwMode="auto">
            <a:xfrm rot="13500000">
              <a:off x="426" y="4046"/>
              <a:ext cx="41" cy="4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9" name="Rectangle 117"/>
            <p:cNvSpPr>
              <a:spLocks noChangeArrowheads="1"/>
            </p:cNvSpPr>
            <p:nvPr userDrawn="1"/>
          </p:nvSpPr>
          <p:spPr bwMode="auto">
            <a:xfrm rot="5400000">
              <a:off x="360" y="4153"/>
              <a:ext cx="103" cy="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</p:grpSp>
      <p:sp>
        <p:nvSpPr>
          <p:cNvPr id="31" name="Text Box 118"/>
          <p:cNvSpPr txBox="1">
            <a:spLocks noChangeArrowheads="1"/>
          </p:cNvSpPr>
          <p:nvPr/>
        </p:nvSpPr>
        <p:spPr bwMode="auto">
          <a:xfrm rot="16200000">
            <a:off x="-957762" y="1314896"/>
            <a:ext cx="2193100" cy="277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Autonomous Systems </a:t>
            </a:r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Lab</a:t>
            </a:r>
            <a:endParaRPr lang="en-US" sz="1200" b="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7643834" y="6497661"/>
            <a:ext cx="1516063" cy="360363"/>
            <a:chOff x="4921" y="246"/>
            <a:chExt cx="955" cy="227"/>
          </a:xfrm>
        </p:grpSpPr>
        <p:sp>
          <p:nvSpPr>
            <p:cNvPr id="33" name="Freeform 130"/>
            <p:cNvSpPr>
              <a:spLocks/>
            </p:cNvSpPr>
            <p:nvPr userDrawn="1"/>
          </p:nvSpPr>
          <p:spPr bwMode="auto">
            <a:xfrm>
              <a:off x="4921" y="246"/>
              <a:ext cx="496" cy="182"/>
            </a:xfrm>
            <a:custGeom>
              <a:avLst/>
              <a:gdLst/>
              <a:ahLst/>
              <a:cxnLst>
                <a:cxn ang="0">
                  <a:pos x="9" y="1127"/>
                </a:cxn>
                <a:cxn ang="0">
                  <a:pos x="240" y="2"/>
                </a:cxn>
                <a:cxn ang="0">
                  <a:pos x="2656" y="2"/>
                </a:cxn>
                <a:cxn ang="0">
                  <a:pos x="2566" y="436"/>
                </a:cxn>
                <a:cxn ang="0">
                  <a:pos x="2830" y="436"/>
                </a:cxn>
                <a:cxn ang="0">
                  <a:pos x="2922" y="0"/>
                </a:cxn>
                <a:cxn ang="0">
                  <a:pos x="3296" y="2"/>
                </a:cxn>
                <a:cxn ang="0">
                  <a:pos x="3052" y="1176"/>
                </a:cxn>
                <a:cxn ang="0">
                  <a:pos x="2678" y="1176"/>
                </a:cxn>
                <a:cxn ang="0">
                  <a:pos x="2772" y="714"/>
                </a:cxn>
                <a:cxn ang="0">
                  <a:pos x="2510" y="716"/>
                </a:cxn>
                <a:cxn ang="0">
                  <a:pos x="2412" y="1176"/>
                </a:cxn>
                <a:cxn ang="0">
                  <a:pos x="2026" y="1176"/>
                </a:cxn>
                <a:cxn ang="0">
                  <a:pos x="2206" y="298"/>
                </a:cxn>
                <a:cxn ang="0">
                  <a:pos x="1860" y="300"/>
                </a:cxn>
                <a:cxn ang="0">
                  <a:pos x="1680" y="1176"/>
                </a:cxn>
                <a:cxn ang="0">
                  <a:pos x="1284" y="1178"/>
                </a:cxn>
                <a:cxn ang="0">
                  <a:pos x="1468" y="299"/>
                </a:cxn>
                <a:cxn ang="0">
                  <a:pos x="582" y="298"/>
                </a:cxn>
                <a:cxn ang="0">
                  <a:pos x="548" y="452"/>
                </a:cxn>
                <a:cxn ang="0">
                  <a:pos x="1095" y="454"/>
                </a:cxn>
                <a:cxn ang="0">
                  <a:pos x="1040" y="716"/>
                </a:cxn>
                <a:cxn ang="0">
                  <a:pos x="496" y="714"/>
                </a:cxn>
                <a:cxn ang="0">
                  <a:pos x="464" y="872"/>
                </a:cxn>
                <a:cxn ang="0">
                  <a:pos x="1030" y="872"/>
                </a:cxn>
                <a:cxn ang="0">
                  <a:pos x="968" y="1176"/>
                </a:cxn>
                <a:cxn ang="0">
                  <a:pos x="0" y="1178"/>
                </a:cxn>
                <a:cxn ang="0">
                  <a:pos x="9" y="1127"/>
                </a:cxn>
              </a:cxnLst>
              <a:rect l="0" t="0" r="r" b="b"/>
              <a:pathLst>
                <a:path w="3296" h="1178">
                  <a:moveTo>
                    <a:pt x="9" y="1127"/>
                  </a:moveTo>
                  <a:lnTo>
                    <a:pt x="240" y="2"/>
                  </a:lnTo>
                  <a:lnTo>
                    <a:pt x="2656" y="2"/>
                  </a:lnTo>
                  <a:lnTo>
                    <a:pt x="2566" y="436"/>
                  </a:lnTo>
                  <a:lnTo>
                    <a:pt x="2830" y="436"/>
                  </a:lnTo>
                  <a:lnTo>
                    <a:pt x="2922" y="0"/>
                  </a:lnTo>
                  <a:lnTo>
                    <a:pt x="3296" y="2"/>
                  </a:lnTo>
                  <a:lnTo>
                    <a:pt x="3052" y="1176"/>
                  </a:lnTo>
                  <a:lnTo>
                    <a:pt x="2678" y="1176"/>
                  </a:lnTo>
                  <a:lnTo>
                    <a:pt x="2772" y="714"/>
                  </a:lnTo>
                  <a:lnTo>
                    <a:pt x="2510" y="716"/>
                  </a:lnTo>
                  <a:lnTo>
                    <a:pt x="2412" y="1176"/>
                  </a:lnTo>
                  <a:lnTo>
                    <a:pt x="2026" y="1176"/>
                  </a:lnTo>
                  <a:lnTo>
                    <a:pt x="2206" y="298"/>
                  </a:lnTo>
                  <a:lnTo>
                    <a:pt x="1860" y="300"/>
                  </a:lnTo>
                  <a:lnTo>
                    <a:pt x="1680" y="1176"/>
                  </a:lnTo>
                  <a:lnTo>
                    <a:pt x="1284" y="1178"/>
                  </a:lnTo>
                  <a:lnTo>
                    <a:pt x="1468" y="299"/>
                  </a:lnTo>
                  <a:lnTo>
                    <a:pt x="582" y="298"/>
                  </a:lnTo>
                  <a:lnTo>
                    <a:pt x="548" y="452"/>
                  </a:lnTo>
                  <a:lnTo>
                    <a:pt x="1095" y="454"/>
                  </a:lnTo>
                  <a:lnTo>
                    <a:pt x="1040" y="716"/>
                  </a:lnTo>
                  <a:lnTo>
                    <a:pt x="496" y="714"/>
                  </a:lnTo>
                  <a:lnTo>
                    <a:pt x="464" y="872"/>
                  </a:lnTo>
                  <a:lnTo>
                    <a:pt x="1030" y="872"/>
                  </a:lnTo>
                  <a:lnTo>
                    <a:pt x="968" y="1176"/>
                  </a:lnTo>
                  <a:lnTo>
                    <a:pt x="0" y="1178"/>
                  </a:lnTo>
                  <a:lnTo>
                    <a:pt x="9" y="112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endParaRPr lang="de-CH"/>
            </a:p>
          </p:txBody>
        </p:sp>
        <p:sp>
          <p:nvSpPr>
            <p:cNvPr id="34" name="Text Box 131"/>
            <p:cNvSpPr txBox="1">
              <a:spLocks noChangeArrowheads="1"/>
            </p:cNvSpPr>
            <p:nvPr userDrawn="1"/>
          </p:nvSpPr>
          <p:spPr bwMode="auto">
            <a:xfrm>
              <a:off x="5358" y="279"/>
              <a:ext cx="518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FF9933"/>
                </a:buClr>
                <a:buSzPct val="115000"/>
                <a:buFont typeface="Wingdings" pitchFamily="2" charset="2"/>
                <a:buNone/>
              </a:pPr>
              <a:r>
                <a:rPr lang="en-US" sz="1400" b="1" i="1" dirty="0">
                  <a:solidFill>
                    <a:schemeClr val="bg1">
                      <a:lumMod val="6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Zürich</a:t>
              </a:r>
            </a:p>
          </p:txBody>
        </p:sp>
      </p:grpSp>
      <p:sp>
        <p:nvSpPr>
          <p:cNvPr id="36" name="HeadLabel"/>
          <p:cNvSpPr>
            <a:spLocks noChangeAspect="1" noChangeArrowheads="1"/>
          </p:cNvSpPr>
          <p:nvPr userDrawn="1"/>
        </p:nvSpPr>
        <p:spPr bwMode="auto">
          <a:xfrm>
            <a:off x="368301" y="-3175"/>
            <a:ext cx="74437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endParaRPr lang="de-DE" sz="2400" b="0">
              <a:solidFill>
                <a:srgbClr val="4D4D4D"/>
              </a:solidFill>
            </a:endParaRPr>
          </a:p>
        </p:txBody>
      </p:sp>
      <p:sp>
        <p:nvSpPr>
          <p:cNvPr id="38" name="Freeform 130"/>
          <p:cNvSpPr>
            <a:spLocks/>
          </p:cNvSpPr>
          <p:nvPr userDrawn="1"/>
        </p:nvSpPr>
        <p:spPr bwMode="auto">
          <a:xfrm>
            <a:off x="4921" y="232"/>
            <a:ext cx="496" cy="182"/>
          </a:xfrm>
          <a:custGeom>
            <a:avLst/>
            <a:gdLst/>
            <a:ahLst/>
            <a:cxnLst>
              <a:cxn ang="0">
                <a:pos x="9" y="1127"/>
              </a:cxn>
              <a:cxn ang="0">
                <a:pos x="240" y="2"/>
              </a:cxn>
              <a:cxn ang="0">
                <a:pos x="2656" y="2"/>
              </a:cxn>
              <a:cxn ang="0">
                <a:pos x="2566" y="436"/>
              </a:cxn>
              <a:cxn ang="0">
                <a:pos x="2830" y="436"/>
              </a:cxn>
              <a:cxn ang="0">
                <a:pos x="2922" y="0"/>
              </a:cxn>
              <a:cxn ang="0">
                <a:pos x="3296" y="2"/>
              </a:cxn>
              <a:cxn ang="0">
                <a:pos x="3052" y="1176"/>
              </a:cxn>
              <a:cxn ang="0">
                <a:pos x="2678" y="1176"/>
              </a:cxn>
              <a:cxn ang="0">
                <a:pos x="2772" y="714"/>
              </a:cxn>
              <a:cxn ang="0">
                <a:pos x="2510" y="716"/>
              </a:cxn>
              <a:cxn ang="0">
                <a:pos x="2412" y="1176"/>
              </a:cxn>
              <a:cxn ang="0">
                <a:pos x="2026" y="1176"/>
              </a:cxn>
              <a:cxn ang="0">
                <a:pos x="2206" y="298"/>
              </a:cxn>
              <a:cxn ang="0">
                <a:pos x="1860" y="300"/>
              </a:cxn>
              <a:cxn ang="0">
                <a:pos x="1680" y="1176"/>
              </a:cxn>
              <a:cxn ang="0">
                <a:pos x="1284" y="1178"/>
              </a:cxn>
              <a:cxn ang="0">
                <a:pos x="1468" y="299"/>
              </a:cxn>
              <a:cxn ang="0">
                <a:pos x="582" y="298"/>
              </a:cxn>
              <a:cxn ang="0">
                <a:pos x="548" y="452"/>
              </a:cxn>
              <a:cxn ang="0">
                <a:pos x="1095" y="454"/>
              </a:cxn>
              <a:cxn ang="0">
                <a:pos x="1040" y="716"/>
              </a:cxn>
              <a:cxn ang="0">
                <a:pos x="496" y="714"/>
              </a:cxn>
              <a:cxn ang="0">
                <a:pos x="464" y="872"/>
              </a:cxn>
              <a:cxn ang="0">
                <a:pos x="1030" y="872"/>
              </a:cxn>
              <a:cxn ang="0">
                <a:pos x="968" y="1176"/>
              </a:cxn>
              <a:cxn ang="0">
                <a:pos x="0" y="1178"/>
              </a:cxn>
              <a:cxn ang="0">
                <a:pos x="9" y="1127"/>
              </a:cxn>
            </a:cxnLst>
            <a:rect l="0" t="0" r="r" b="b"/>
            <a:pathLst>
              <a:path w="3296" h="1178">
                <a:moveTo>
                  <a:pt x="9" y="1127"/>
                </a:moveTo>
                <a:lnTo>
                  <a:pt x="240" y="2"/>
                </a:lnTo>
                <a:lnTo>
                  <a:pt x="2656" y="2"/>
                </a:lnTo>
                <a:lnTo>
                  <a:pt x="2566" y="436"/>
                </a:lnTo>
                <a:lnTo>
                  <a:pt x="2830" y="436"/>
                </a:lnTo>
                <a:lnTo>
                  <a:pt x="2922" y="0"/>
                </a:lnTo>
                <a:lnTo>
                  <a:pt x="3296" y="2"/>
                </a:lnTo>
                <a:lnTo>
                  <a:pt x="3052" y="1176"/>
                </a:lnTo>
                <a:lnTo>
                  <a:pt x="2678" y="1176"/>
                </a:lnTo>
                <a:lnTo>
                  <a:pt x="2772" y="714"/>
                </a:lnTo>
                <a:lnTo>
                  <a:pt x="2510" y="716"/>
                </a:lnTo>
                <a:lnTo>
                  <a:pt x="2412" y="1176"/>
                </a:lnTo>
                <a:lnTo>
                  <a:pt x="2026" y="1176"/>
                </a:lnTo>
                <a:lnTo>
                  <a:pt x="2206" y="298"/>
                </a:lnTo>
                <a:lnTo>
                  <a:pt x="1860" y="300"/>
                </a:lnTo>
                <a:lnTo>
                  <a:pt x="1680" y="1176"/>
                </a:lnTo>
                <a:lnTo>
                  <a:pt x="1284" y="1178"/>
                </a:lnTo>
                <a:lnTo>
                  <a:pt x="1468" y="299"/>
                </a:lnTo>
                <a:lnTo>
                  <a:pt x="582" y="298"/>
                </a:lnTo>
                <a:lnTo>
                  <a:pt x="548" y="452"/>
                </a:lnTo>
                <a:lnTo>
                  <a:pt x="1095" y="454"/>
                </a:lnTo>
                <a:lnTo>
                  <a:pt x="1040" y="716"/>
                </a:lnTo>
                <a:lnTo>
                  <a:pt x="496" y="714"/>
                </a:lnTo>
                <a:lnTo>
                  <a:pt x="464" y="872"/>
                </a:lnTo>
                <a:lnTo>
                  <a:pt x="1030" y="872"/>
                </a:lnTo>
                <a:lnTo>
                  <a:pt x="968" y="1176"/>
                </a:lnTo>
                <a:lnTo>
                  <a:pt x="0" y="1178"/>
                </a:lnTo>
                <a:lnTo>
                  <a:pt x="9" y="1127"/>
                </a:lnTo>
                <a:close/>
              </a:path>
            </a:pathLst>
          </a:custGeom>
          <a:solidFill>
            <a:srgbClr val="4D4D4D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de-CH"/>
          </a:p>
        </p:txBody>
      </p:sp>
      <p:pic>
        <p:nvPicPr>
          <p:cNvPr id="41" name="AudiLogo_Ohp" descr="AudiMarkenzeichen_ohp" hidden="1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56552" y="158750"/>
            <a:ext cx="849313" cy="527050"/>
          </a:xfrm>
          <a:prstGeom prst="rect">
            <a:avLst/>
          </a:prstGeom>
          <a:noFill/>
        </p:spPr>
      </p:pic>
      <p:pic>
        <p:nvPicPr>
          <p:cNvPr id="42" name="AudiLogo_SW" descr="AudGR_25_SW-pdf" hidden="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85101" y="25400"/>
            <a:ext cx="1184275" cy="6619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effectLst/>
          <a:latin typeface="Trebuchet MS" pitchFamily="34" charset="0"/>
          <a:ea typeface="Verdana" pitchFamily="34" charset="0"/>
          <a:cs typeface="Verdana" pitchFamily="34" charset="0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Trebuchet MS" pitchFamily="34" charset="0"/>
          <a:ea typeface="Verdana" pitchFamily="34" charset="0"/>
          <a:cs typeface="Verdana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Verdana" pitchFamily="34" charset="0"/>
          <a:cs typeface="Verdana" pitchFamily="34" charset="0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Verdana" pitchFamily="34" charset="0"/>
          <a:cs typeface="Verdana" pitchFamily="34" charset="0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Verdana" pitchFamily="34" charset="0"/>
          <a:cs typeface="Verdana" pitchFamily="34" charset="0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Verdana" pitchFamily="34" charset="0"/>
          <a:cs typeface="Verdana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Title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813" y="3643314"/>
            <a:ext cx="7716839" cy="187324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Name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Meeting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Box1" hidden="1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506809" y="6407945"/>
            <a:ext cx="235068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Name - Short Title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1" dirty="0" smtClean="0"/>
              <a:t>Introduction   </a:t>
            </a:r>
            <a:r>
              <a:rPr lang="de-DE" dirty="0" smtClean="0"/>
              <a:t>Method   Results   Conclusion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1325-3082-40EA-AF60-EC016D67C8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- Short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Introduction   Method   Results   </a:t>
            </a:r>
            <a:r>
              <a:rPr lang="de-DE" b="1" dirty="0" smtClean="0"/>
              <a:t>Conclusion</a:t>
            </a:r>
            <a:endParaRPr lang="de-CH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1325-3082-40EA-AF60-EC016D67C8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 - Short Title</a:t>
            </a:r>
            <a:endParaRPr lang="en-US" dirty="0"/>
          </a:p>
        </p:txBody>
      </p: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2151488" y="3581400"/>
            <a:ext cx="1321294" cy="581025"/>
            <a:chOff x="39" y="4050"/>
            <a:chExt cx="432" cy="190"/>
          </a:xfrm>
        </p:grpSpPr>
        <p:sp>
          <p:nvSpPr>
            <p:cNvPr id="11" name="Oval 148"/>
            <p:cNvSpPr>
              <a:spLocks noChangeArrowheads="1"/>
            </p:cNvSpPr>
            <p:nvPr/>
          </p:nvSpPr>
          <p:spPr bwMode="auto">
            <a:xfrm>
              <a:off x="44" y="4199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2" name="Oval 149"/>
            <p:cNvSpPr>
              <a:spLocks noChangeArrowheads="1"/>
            </p:cNvSpPr>
            <p:nvPr/>
          </p:nvSpPr>
          <p:spPr bwMode="auto">
            <a:xfrm>
              <a:off x="96" y="4199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3" name="Rectangle 150"/>
            <p:cNvSpPr>
              <a:spLocks noChangeArrowheads="1"/>
            </p:cNvSpPr>
            <p:nvPr/>
          </p:nvSpPr>
          <p:spPr bwMode="auto">
            <a:xfrm>
              <a:off x="39" y="4121"/>
              <a:ext cx="103" cy="7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4" name="AutoShape 151"/>
            <p:cNvSpPr>
              <a:spLocks noChangeArrowheads="1"/>
            </p:cNvSpPr>
            <p:nvPr/>
          </p:nvSpPr>
          <p:spPr bwMode="auto">
            <a:xfrm rot="16200000">
              <a:off x="67" y="4067"/>
              <a:ext cx="41" cy="49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5" name="Oval 152"/>
            <p:cNvSpPr>
              <a:spLocks noChangeArrowheads="1"/>
            </p:cNvSpPr>
            <p:nvPr/>
          </p:nvSpPr>
          <p:spPr bwMode="auto">
            <a:xfrm>
              <a:off x="391" y="4090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6" name="Oval 153"/>
            <p:cNvSpPr>
              <a:spLocks noChangeArrowheads="1"/>
            </p:cNvSpPr>
            <p:nvPr/>
          </p:nvSpPr>
          <p:spPr bwMode="auto">
            <a:xfrm>
              <a:off x="264" y="4117"/>
              <a:ext cx="41" cy="41"/>
            </a:xfrm>
            <a:prstGeom prst="ellipse">
              <a:avLst/>
            </a:pr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7" name="Rectangle 154"/>
            <p:cNvSpPr>
              <a:spLocks noChangeArrowheads="1"/>
            </p:cNvSpPr>
            <p:nvPr/>
          </p:nvSpPr>
          <p:spPr bwMode="auto">
            <a:xfrm>
              <a:off x="206" y="4167"/>
              <a:ext cx="103" cy="7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8" name="AutoShape 155"/>
            <p:cNvSpPr>
              <a:spLocks noChangeArrowheads="1"/>
            </p:cNvSpPr>
            <p:nvPr/>
          </p:nvSpPr>
          <p:spPr bwMode="auto">
            <a:xfrm rot="16200000">
              <a:off x="210" y="4113"/>
              <a:ext cx="41" cy="49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19" name="AutoShape 156"/>
            <p:cNvSpPr>
              <a:spLocks noChangeArrowheads="1"/>
            </p:cNvSpPr>
            <p:nvPr/>
          </p:nvSpPr>
          <p:spPr bwMode="auto">
            <a:xfrm rot="13500000">
              <a:off x="426" y="4046"/>
              <a:ext cx="41" cy="49"/>
            </a:xfrm>
            <a:prstGeom prst="triangle">
              <a:avLst>
                <a:gd name="adj" fmla="val 50000"/>
              </a:avLst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  <p:sp>
          <p:nvSpPr>
            <p:cNvPr id="20" name="Rectangle 157"/>
            <p:cNvSpPr>
              <a:spLocks noChangeArrowheads="1"/>
            </p:cNvSpPr>
            <p:nvPr/>
          </p:nvSpPr>
          <p:spPr bwMode="auto">
            <a:xfrm rot="5400000">
              <a:off x="360" y="4153"/>
              <a:ext cx="103" cy="7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de-CH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66922" y="4146550"/>
            <a:ext cx="1428557" cy="51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Autonomous</a:t>
            </a:r>
            <a:r>
              <a:rPr lang="en-US" sz="13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sz="13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Systems </a:t>
            </a:r>
            <a:r>
              <a:rPr lang="en-US" sz="13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Lab</a:t>
            </a:r>
            <a:endParaRPr lang="de-CH" sz="138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LDesig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ASLDesign1</Template>
  <TotalTime>6</TotalTime>
  <Words>30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ASLDesign1</vt:lpstr>
      <vt:lpstr>Title</vt:lpstr>
      <vt:lpstr>Slide 2</vt:lpstr>
      <vt:lpstr>Slide 3</vt:lpstr>
    </vt:vector>
  </TitlesOfParts>
  <Company>D-MAVT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 that know what they do</dc:title>
  <dc:creator>Roland Siegwart</dc:creator>
  <cp:lastModifiedBy>Paul Furgale</cp:lastModifiedBy>
  <cp:revision>197</cp:revision>
  <dcterms:created xsi:type="dcterms:W3CDTF">2012-03-29T19:39:04Z</dcterms:created>
  <dcterms:modified xsi:type="dcterms:W3CDTF">2012-03-29T19:45:32Z</dcterms:modified>
</cp:coreProperties>
</file>