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0" r:id="rId6"/>
    <p:sldId id="261" r:id="rId7"/>
    <p:sldId id="258" r:id="rId8"/>
    <p:sldId id="259" r:id="rId9"/>
    <p:sldId id="268" r:id="rId10"/>
    <p:sldId id="26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1CED-4D6D-4A1C-9702-E683587F74F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ECFD-773F-4838-8DF8-49AB79F04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A916-B7E8-4A6E-9D1C-223FF0A9607F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D515-5D5D-4646-9D3F-B2DA20767CE4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93DE-A604-4053-A975-2A1576EAE9F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36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1E28-AD6D-49E9-9BF8-5DAB2EFA31A9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7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24C-C141-4F5A-ABD4-37EFB8561AD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937D-AF0D-4EC1-A104-39CF81188A1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00E-C826-4B88-9257-F095E4D7D759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F887-36CF-446C-9534-7BB564DE32ED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3127-8044-4695-B47B-83A28584B756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C474-A305-45FB-A1AE-902A261E094C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BD74-391B-42CA-A99D-7AA3B9B546ED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1151-8BE6-4FB3-B8AE-4C123E2DE253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2B1-AD65-4768-9090-11C50DE9BCFD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2258-5CA5-4745-9C0A-3CB3FB0031D5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521-F611-4849-9B6C-493D02116C13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D5B2-2C71-4B20-A30E-FEDEEED5BD01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12F8-D6DE-420D-9419-F87E4BB91AD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8AAF-38B6-4ACB-A3B1-2B085EFB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092" y="1958158"/>
            <a:ext cx="4299666" cy="1761306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Bézier</a:t>
            </a:r>
            <a:br>
              <a:rPr lang="en-US" dirty="0"/>
            </a:br>
            <a:r>
              <a:rPr lang="en-US" dirty="0"/>
              <a:t>	Triangles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22F5-EBD8-4D69-8FD6-56B6FD34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8432" y="3719464"/>
            <a:ext cx="4299666" cy="3855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and G1 continuity</a:t>
            </a:r>
          </a:p>
        </p:txBody>
      </p:sp>
      <p:pic>
        <p:nvPicPr>
          <p:cNvPr id="7" name="Graphic 6" descr="Triangle Shape">
            <a:extLst>
              <a:ext uri="{FF2B5EF4-FFF2-40B4-BE49-F238E27FC236}">
                <a16:creationId xmlns:a16="http://schemas.microsoft.com/office/drawing/2014/main" id="{0BEFFDD3-0166-4DC9-AAEC-2ADC274B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381FB-66BF-43A4-90B4-3399C12F4032}"/>
              </a:ext>
            </a:extLst>
          </p:cNvPr>
          <p:cNvSpPr txBox="1"/>
          <p:nvPr/>
        </p:nvSpPr>
        <p:spPr>
          <a:xfrm>
            <a:off x="6925387" y="5480770"/>
            <a:ext cx="33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Holló-Szabó Ákos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2020.5.15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86A69-D350-4D86-87B1-163975B5BEC7}"/>
              </a:ext>
            </a:extLst>
          </p:cNvPr>
          <p:cNvSpPr txBox="1"/>
          <p:nvPr/>
        </p:nvSpPr>
        <p:spPr>
          <a:xfrm>
            <a:off x="533069" y="5485107"/>
            <a:ext cx="5131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3D computational geometry </a:t>
            </a:r>
            <a:b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and shape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7615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3690-FADD-4054-8D11-EF10579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II.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DDCEC7-F84B-44B6-9025-8B4E2A3863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573436"/>
            <a:ext cx="4183062" cy="30557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A081-18E3-4366-B9A7-92FE33BC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26A8C2-BA29-4A28-BF66-A44020217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60432" y="2036593"/>
            <a:ext cx="2688130" cy="2105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E43F8-EC3C-4670-A52A-7399E345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32" y="4248052"/>
            <a:ext cx="2774878" cy="20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2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2DFB-9E2A-47B6-B5C5-87A6A5F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</a:t>
            </a:r>
            <a:r>
              <a:rPr lang="en-US" dirty="0" err="1"/>
              <a:t>Bézier</a:t>
            </a:r>
            <a:r>
              <a:rPr lang="en-US" dirty="0"/>
              <a:t> Rectangle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0AF63-2B31-4482-B937-38C659C7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13548" cy="2072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9F910-1EF6-4355-99E8-7AA1CC43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59" y="3498561"/>
            <a:ext cx="2835723" cy="1008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5A8BD-19B2-4F4D-ABB6-381C5B82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23" y="3515711"/>
            <a:ext cx="5151477" cy="18393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3392-0848-4C6F-B60C-5280BD7D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11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48528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B93E0-E598-4035-AA35-F964987F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97" y="2411201"/>
            <a:ext cx="6960759" cy="20271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Thanks for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the attention!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B54-BCF4-42CA-96CF-8FB0A9B5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0C2A0-3107-44ED-B528-911101E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606" y="2833077"/>
            <a:ext cx="6960759" cy="9676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Any questions? </a:t>
            </a:r>
            <a:r>
              <a:rPr lang="en-US" sz="66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A89F4-139B-4C3F-8D4E-63898477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1CB-48F7-45E2-B907-B0E5D948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5606-7E0B-48CB-B28D-64DC5DF9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save </a:t>
            </a:r>
            <a:r>
              <a:rPr lang="en-US" dirty="0" err="1"/>
              <a:t>Bézier</a:t>
            </a:r>
            <a:r>
              <a:rPr lang="en-US" dirty="0"/>
              <a:t> Triangle</a:t>
            </a:r>
          </a:p>
          <a:p>
            <a:r>
              <a:rPr lang="en-US" dirty="0"/>
              <a:t>Show </a:t>
            </a:r>
            <a:r>
              <a:rPr lang="en-US" dirty="0" err="1"/>
              <a:t>Bézier</a:t>
            </a:r>
            <a:r>
              <a:rPr lang="en-US" dirty="0"/>
              <a:t> Triangle</a:t>
            </a:r>
          </a:p>
          <a:p>
            <a:r>
              <a:rPr lang="en-US" dirty="0"/>
              <a:t>Modify and Elevate degree</a:t>
            </a:r>
          </a:p>
          <a:p>
            <a:r>
              <a:rPr lang="en-US" dirty="0"/>
              <a:t>Two </a:t>
            </a:r>
            <a:r>
              <a:rPr lang="en-US" dirty="0" err="1"/>
              <a:t>Bézier</a:t>
            </a:r>
            <a:r>
              <a:rPr lang="en-US" dirty="0"/>
              <a:t> surfaces</a:t>
            </a:r>
          </a:p>
          <a:p>
            <a:r>
              <a:rPr lang="en-US" dirty="0"/>
              <a:t>G1 continuity across common border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E4FF-192D-4FAA-9568-62F09800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 smtClean="0"/>
              <a:t>2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00868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16C4-BC29-4A37-8FF8-8319A46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1E44-E1D7-4A1A-AA59-2D53D503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768" y="2313383"/>
            <a:ext cx="4185623" cy="576262"/>
          </a:xfrm>
        </p:spPr>
        <p:txBody>
          <a:bodyPr/>
          <a:lstStyle/>
          <a:p>
            <a:r>
              <a:rPr lang="en-US" dirty="0" err="1"/>
              <a:t>Indexek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515C7B-5F06-451C-954D-A1C18E1D8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6500" y="2936875"/>
            <a:ext cx="3124200" cy="29051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4CB52-2CE8-4F41-99D7-0B48B868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3</a:t>
            </a:fld>
            <a:endParaRPr lang="en-US" sz="1600" b="1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E8EBC2-7D9F-4A42-AC7C-45BEC3FEAD11}"/>
              </a:ext>
            </a:extLst>
          </p:cNvPr>
          <p:cNvSpPr txBox="1">
            <a:spLocks/>
          </p:cNvSpPr>
          <p:nvPr/>
        </p:nvSpPr>
        <p:spPr>
          <a:xfrm>
            <a:off x="828145" y="2313383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Domain: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8B0930-7A29-4D69-ACC6-80E5B8305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3768" y="3102370"/>
            <a:ext cx="4185617" cy="1280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= (</a:t>
            </a:r>
            <a:r>
              <a:rPr lang="en-US" dirty="0" err="1"/>
              <a:t>i</a:t>
            </a:r>
            <a:r>
              <a:rPr lang="en-US" dirty="0"/>
              <a:t>, j, k)</a:t>
            </a:r>
            <a:r>
              <a:rPr lang="en-US" b="1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/>
              <a:t>, j, k in 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b="1" dirty="0" err="1"/>
              <a:t>i</a:t>
            </a:r>
            <a:r>
              <a:rPr lang="en-US" dirty="0"/>
              <a:t>| = </a:t>
            </a:r>
            <a:r>
              <a:rPr lang="en-US" dirty="0" err="1"/>
              <a:t>i</a:t>
            </a:r>
            <a:r>
              <a:rPr lang="en-US" dirty="0"/>
              <a:t> + j + k = n</a:t>
            </a:r>
          </a:p>
        </p:txBody>
      </p:sp>
    </p:spTree>
    <p:extLst>
      <p:ext uri="{BB962C8B-B14F-4D97-AF65-F5344CB8AC3E}">
        <p14:creationId xmlns:p14="http://schemas.microsoft.com/office/powerpoint/2010/main" val="29291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5053-9F30-433A-B870-7E3626A7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8A9E-767C-47A4-AB8F-5CC7C907F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Bernstein </a:t>
            </a:r>
            <a:r>
              <a:rPr lang="en-US" dirty="0" err="1"/>
              <a:t>Polinomials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502E5-044D-4886-BF05-5C1D8A18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Triangle: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98543-14AA-46D3-932D-3690EAFD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4</a:t>
            </a:fld>
            <a:endParaRPr lang="en-US" sz="1600" b="1" i="1" dirty="0"/>
          </a:p>
        </p:txBody>
      </p:sp>
      <p:pic>
        <p:nvPicPr>
          <p:cNvPr id="8" name="Content Placeholder 20">
            <a:extLst>
              <a:ext uri="{FF2B5EF4-FFF2-40B4-BE49-F238E27FC236}">
                <a16:creationId xmlns:a16="http://schemas.microsoft.com/office/drawing/2014/main" id="{AED996A5-3D75-41B2-89C8-0D6C7D899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4" y="2737245"/>
            <a:ext cx="23241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BCFB3-38BC-4C8B-A80C-23088084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3" y="3699270"/>
            <a:ext cx="1543050" cy="89535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70ED05-1901-4A8D-990D-5D9C4E9CDC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88383" y="2737245"/>
            <a:ext cx="1543050" cy="980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2C2BB-4E44-46B4-AE31-99E2B9B1DF45}"/>
              </a:ext>
            </a:extLst>
          </p:cNvPr>
          <p:cNvSpPr txBox="1"/>
          <p:nvPr/>
        </p:nvSpPr>
        <p:spPr>
          <a:xfrm>
            <a:off x="5088383" y="3737976"/>
            <a:ext cx="335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Futó</a:t>
            </a:r>
            <a:r>
              <a:rPr lang="en-US" dirty="0"/>
              <a:t> </a:t>
            </a:r>
            <a:r>
              <a:rPr lang="en-US" dirty="0" err="1"/>
              <a:t>változók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</a:t>
            </a:r>
            <a:r>
              <a:rPr lang="en-US" dirty="0"/>
              <a:t> = (u, v, 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u, v, w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&lt; u, v, w &lt;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 + v + w = 1</a:t>
            </a:r>
          </a:p>
        </p:txBody>
      </p:sp>
    </p:spTree>
    <p:extLst>
      <p:ext uri="{BB962C8B-B14F-4D97-AF65-F5344CB8AC3E}">
        <p14:creationId xmlns:p14="http://schemas.microsoft.com/office/powerpoint/2010/main" val="219671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B655-7EEE-40B9-A476-E68FDD5A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4" y="609600"/>
            <a:ext cx="3476521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G1 continuity I.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34619A6-9738-45FF-97A1-7DCB7F95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3869108" cy="3880773"/>
          </a:xfrm>
        </p:spPr>
        <p:txBody>
          <a:bodyPr>
            <a:normAutofit/>
          </a:bodyPr>
          <a:lstStyle/>
          <a:p>
            <a:r>
              <a:rPr lang="en-US" dirty="0"/>
              <a:t>Master-Slave</a:t>
            </a:r>
          </a:p>
          <a:p>
            <a:r>
              <a:rPr lang="en-US" dirty="0"/>
              <a:t>Row = n is the common border</a:t>
            </a:r>
          </a:p>
          <a:p>
            <a:r>
              <a:rPr lang="en-US" dirty="0"/>
              <a:t>Common and parallel rows</a:t>
            </a:r>
          </a:p>
          <a:p>
            <a:r>
              <a:rPr lang="en-US" dirty="0"/>
              <a:t>Intersection of: </a:t>
            </a:r>
          </a:p>
          <a:p>
            <a:pPr lvl="1"/>
            <a:r>
              <a:rPr lang="en-US" dirty="0" err="1"/>
              <a:t>qb</a:t>
            </a:r>
            <a:r>
              <a:rPr lang="en-US" dirty="0"/>
              <a:t>-&gt;qt</a:t>
            </a:r>
          </a:p>
          <a:p>
            <a:pPr lvl="1"/>
            <a:r>
              <a:rPr lang="en-US" dirty="0"/>
              <a:t>P-&gt;r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F0BBC-2133-4776-A2E4-A4E74FC6E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6" r="14254" b="2"/>
          <a:stretch/>
        </p:blipFill>
        <p:spPr>
          <a:xfrm>
            <a:off x="5062188" y="609600"/>
            <a:ext cx="3005459" cy="260174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09A69-56D8-47CD-A401-0F457D74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2" y="3439021"/>
            <a:ext cx="1990790" cy="26023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823AC-6B8E-4E96-82A0-EBA4A6AC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5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155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51BD-5020-4360-B3EA-E6AA31D3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 continuity II.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FFA4D-B37D-4D80-902A-010DEB074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20" y="1526340"/>
            <a:ext cx="8596312" cy="164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82D1F-C9DE-459D-A1AC-0057DB00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2896"/>
            <a:ext cx="768667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2C10B-2378-4DA5-A238-6586A9E5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754727"/>
            <a:ext cx="8924925" cy="733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080BA-A49A-4941-8804-88CA1AE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6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04365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363-3AAF-456A-860A-AFD1D24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control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531-560E-4678-991F-DC48E3ED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[ (0, 0, n)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[ (1, 0, n-1), (0, 1, n-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[ …					…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[ (n-1, 0, 1)		…		(0, n-1, 1)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[ (n, 0, 0), (n-1, 1, 0)	 … 	(1, n-1, 0), 	(0, n, 0)  ]</a:t>
            </a:r>
          </a:p>
          <a:p>
            <a:endParaRPr lang="en-US" dirty="0"/>
          </a:p>
          <a:p>
            <a:r>
              <a:rPr lang="en-US" dirty="0"/>
              <a:t>row column &lt;-&gt; k, l, m</a:t>
            </a:r>
          </a:p>
          <a:p>
            <a:r>
              <a:rPr lang="en-US" dirty="0"/>
              <a:t>line = k + l, column = l</a:t>
            </a:r>
          </a:p>
          <a:p>
            <a:r>
              <a:rPr lang="en-US" dirty="0"/>
              <a:t>k = line – column, l = column, m = n - line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28A65-B64A-4E59-B493-9232B59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7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3699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3C09-BAD8-4AB5-85C6-EAAF077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D343-1A88-4B6D-B0B2-3599B006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dirty="0"/>
              <a:t>Points, first derivatives, second derivatives in one recursion!!!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size of storage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n = 0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Actual n = </a:t>
            </a:r>
            <a:r>
              <a:rPr lang="en-US" dirty="0" err="1"/>
              <a:t>max_n</a:t>
            </a:r>
            <a:r>
              <a:rPr lang="en-US" dirty="0"/>
              <a:t> – Depth</a:t>
            </a:r>
          </a:p>
          <a:p>
            <a:pPr>
              <a:buFont typeface="+mj-lt"/>
              <a:buAutoNum type="arabicPeriod"/>
            </a:pPr>
            <a:r>
              <a:rPr lang="en-US" dirty="0"/>
              <a:t>Recursion with Depth + 1</a:t>
            </a:r>
          </a:p>
          <a:p>
            <a:pPr>
              <a:buFont typeface="+mj-lt"/>
              <a:buAutoNum type="arabicPeriod"/>
            </a:pPr>
            <a:r>
              <a:rPr lang="en-US" dirty="0"/>
              <a:t>Depth == 1 -&gt; second derivatives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Depth == 0 -&gt; first derivatives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Values for actual 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Double for </a:t>
            </a:r>
            <a:r>
              <a:rPr lang="en-US" dirty="0" err="1"/>
              <a:t>cicles</a:t>
            </a:r>
            <a:r>
              <a:rPr lang="en-US" dirty="0"/>
              <a:t> without if branches!!!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1E71-4FF6-40CA-9062-4153399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z="1600" b="1" i="1"/>
              <a:t>8</a:t>
            </a:fld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8945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C9B-0959-404A-8762-B93198E9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834F34-889A-45C8-B3E7-49193E29F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807779"/>
            <a:ext cx="4183062" cy="189253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9FF608-0F77-471B-A25C-63D3B3553A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2552" y="1997642"/>
            <a:ext cx="4281450" cy="34053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B5410-5344-4BC8-8ED8-1BAEFFD9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D569C-4553-426F-94D4-B99620B7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03676"/>
            <a:ext cx="4183062" cy="21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2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355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Bézier  Triangles</vt:lpstr>
      <vt:lpstr>Task</vt:lpstr>
      <vt:lpstr>Basics I.</vt:lpstr>
      <vt:lpstr>PowerPoint Presentation</vt:lpstr>
      <vt:lpstr>G1 continuity I.</vt:lpstr>
      <vt:lpstr>G1 continuity II.</vt:lpstr>
      <vt:lpstr>Store control points</vt:lpstr>
      <vt:lpstr>Recursion</vt:lpstr>
      <vt:lpstr>Implementation I.</vt:lpstr>
      <vt:lpstr>Implementation II.</vt:lpstr>
      <vt:lpstr>Conversion to Bézier Rectangle</vt:lpstr>
      <vt:lpstr>Thanks for  the attention!</vt:lpstr>
      <vt:lpstr>Any questions?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Bézier Triangles</dc:title>
  <dc:creator>Ákos Holló-Szabó</dc:creator>
  <cp:lastModifiedBy>Ákos Holló-Szabó</cp:lastModifiedBy>
  <cp:revision>20</cp:revision>
  <dcterms:created xsi:type="dcterms:W3CDTF">2020-05-13T10:58:30Z</dcterms:created>
  <dcterms:modified xsi:type="dcterms:W3CDTF">2020-05-14T16:00:55Z</dcterms:modified>
</cp:coreProperties>
</file>