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4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4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371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24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07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76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55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04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65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71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3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84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45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56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1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5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8102-AD29-4F94-A5A5-1300A21A5CAD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4DBD-9F36-48FE-8BF4-8DC09B592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985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C7C007-CB65-44A9-AA49-86D79F37B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hu-HU" sz="5000" b="1" dirty="0">
                <a:latin typeface="Arial Rounded MT Bold" panose="020F0704030504030204" pitchFamily="34" charset="0"/>
                <a:cs typeface="Cavolini" panose="020B0502040204020203" pitchFamily="66" charset="0"/>
              </a:rPr>
              <a:t>Vizualizáció </a:t>
            </a:r>
            <a:br>
              <a:rPr lang="hu-HU" sz="5000" b="1" dirty="0">
                <a:latin typeface="Arial Rounded MT Bold" panose="020F0704030504030204" pitchFamily="34" charset="0"/>
                <a:cs typeface="Cavolini" panose="020B0502040204020203" pitchFamily="66" charset="0"/>
              </a:rPr>
            </a:br>
            <a:r>
              <a:rPr lang="hu-HU" sz="5000" b="1" dirty="0">
                <a:latin typeface="Arial Rounded MT Bold" panose="020F0704030504030204" pitchFamily="34" charset="0"/>
                <a:cs typeface="Cavolini" panose="020B0502040204020203" pitchFamily="66" charset="0"/>
              </a:rPr>
              <a:t>n-szintű </a:t>
            </a:r>
            <a:r>
              <a:rPr lang="hu-HU" sz="5000" b="1" dirty="0" err="1">
                <a:latin typeface="Arial Rounded MT Bold" panose="020F0704030504030204" pitchFamily="34" charset="0"/>
                <a:cs typeface="Cavolini" panose="020B0502040204020203" pitchFamily="66" charset="0"/>
              </a:rPr>
              <a:t>metamodellező</a:t>
            </a:r>
            <a:r>
              <a:rPr lang="hu-HU" sz="5000" b="1" dirty="0">
                <a:latin typeface="Arial Rounded MT Bold" panose="020F0704030504030204" pitchFamily="34" charset="0"/>
                <a:cs typeface="Cavolini" panose="020B0502040204020203" pitchFamily="66" charset="0"/>
              </a:rPr>
              <a:t> rendszerhez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84F9F803-E21A-450F-B8F9-8BCF7B58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DMLA webes szerkeszt</a:t>
            </a:r>
            <a:r>
              <a:rPr lang="hu-HU" b="1" dirty="0">
                <a:latin typeface="Arial Rounded MT Bold" panose="020F0704030504030204" pitchFamily="34" charset="0"/>
              </a:rPr>
              <a:t>ő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Holló-Szabó Ákos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725701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30D60CB9-B95F-4FFD-A485-743FA8976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>
                <a:latin typeface="Arial Rounded MT Bold" panose="020F0704030504030204" pitchFamily="34" charset="0"/>
              </a:rPr>
              <a:t>Köszönöm a figyelmet!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DB3C83A4-72FB-42AE-8FB1-14D3B6282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9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EC6C621E-E3E5-4B65-AEB5-A45BC5D9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>
                <a:latin typeface="Arial Rounded MT Bold" panose="020F0704030504030204" pitchFamily="34" charset="0"/>
              </a:rPr>
              <a:t>Várom a kérdéseket!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644381F2-766E-4B8A-8389-A518EBE0F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35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53CB49-DC8D-4F10-8D5F-87C48075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feladat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C27428E6-A1E9-47E5-9C82-65A1B6D7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Többszint</a:t>
            </a:r>
            <a:r>
              <a:rPr lang="hu-HU" b="1" dirty="0">
                <a:latin typeface="Arial Rounded MT Bold" panose="020F0704030504030204" pitchFamily="34" charset="0"/>
              </a:rPr>
              <a:t>ű</a:t>
            </a:r>
            <a:r>
              <a:rPr lang="hu-HU" dirty="0">
                <a:latin typeface="Arial Rounded MT Bold" panose="020F0704030504030204" pitchFamily="34" charset="0"/>
              </a:rPr>
              <a:t> </a:t>
            </a:r>
            <a:r>
              <a:rPr lang="hu-HU" dirty="0" err="1">
                <a:latin typeface="Arial Rounded MT Bold" panose="020F0704030504030204" pitchFamily="34" charset="0"/>
              </a:rPr>
              <a:t>metamodellezés</a:t>
            </a:r>
            <a:r>
              <a:rPr lang="hu-HU" dirty="0">
                <a:latin typeface="Arial Rounded MT Bold" panose="020F0704030504030204" pitchFamily="34" charset="0"/>
              </a:rPr>
              <a:t> megértése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Kliens megtervezése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Kliens implementációja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Szerver </a:t>
            </a:r>
            <a:r>
              <a:rPr lang="hu-HU" dirty="0" err="1">
                <a:latin typeface="Arial Rounded MT Bold" panose="020F0704030504030204" pitchFamily="34" charset="0"/>
              </a:rPr>
              <a:t>mock</a:t>
            </a:r>
            <a:endParaRPr lang="hu-H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0FAA01-45ED-4738-93E8-46746BD0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DMLA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9CBDB8-6A68-4A77-8E60-7328E077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 Rounded MT Bold" panose="020F0704030504030204" pitchFamily="34" charset="0"/>
              </a:rPr>
              <a:t>Réteges tervezés szemléleti </a:t>
            </a:r>
            <a:r>
              <a:rPr lang="hu-HU" sz="2000" dirty="0" err="1">
                <a:latin typeface="Arial Rounded MT Bold" panose="020F0704030504030204" pitchFamily="34" charset="0"/>
              </a:rPr>
              <a:t>korlátai</a:t>
            </a:r>
            <a:endParaRPr lang="hu-HU" sz="2000" dirty="0">
              <a:latin typeface="Arial Rounded MT Bold" panose="020F0704030504030204" pitchFamily="34" charset="0"/>
            </a:endParaRPr>
          </a:p>
          <a:p>
            <a:r>
              <a:rPr lang="hu-HU" sz="2000" dirty="0">
                <a:latin typeface="Arial Rounded MT Bold" panose="020F0704030504030204" pitchFamily="34" charset="0"/>
              </a:rPr>
              <a:t>Konkretizálás: megkötések hozzáadása</a:t>
            </a:r>
          </a:p>
          <a:p>
            <a:pPr lvl="1"/>
            <a:r>
              <a:rPr lang="hu-HU" sz="1800" dirty="0" err="1">
                <a:latin typeface="Arial Rounded MT Bold" panose="020F0704030504030204" pitchFamily="34" charset="0"/>
              </a:rPr>
              <a:t>Type</a:t>
            </a:r>
            <a:endParaRPr lang="hu-HU" sz="1800" dirty="0">
              <a:latin typeface="Arial Rounded MT Bold" panose="020F0704030504030204" pitchFamily="34" charset="0"/>
            </a:endParaRPr>
          </a:p>
          <a:p>
            <a:pPr lvl="1"/>
            <a:r>
              <a:rPr lang="hu-HU" sz="1800" dirty="0" err="1">
                <a:latin typeface="Arial Rounded MT Bold" panose="020F0704030504030204" pitchFamily="34" charset="0"/>
              </a:rPr>
              <a:t>Cardianality</a:t>
            </a:r>
            <a:endParaRPr lang="hu-HU" sz="1800" dirty="0">
              <a:latin typeface="Arial Rounded MT Bold" panose="020F0704030504030204" pitchFamily="34" charset="0"/>
            </a:endParaRPr>
          </a:p>
          <a:p>
            <a:pPr lvl="1"/>
            <a:r>
              <a:rPr lang="hu-HU" sz="1800" dirty="0" err="1">
                <a:latin typeface="Arial Rounded MT Bold" panose="020F0704030504030204" pitchFamily="34" charset="0"/>
              </a:rPr>
              <a:t>Operation</a:t>
            </a:r>
            <a:r>
              <a:rPr lang="hu-HU" sz="1800" dirty="0">
                <a:latin typeface="Arial Rounded MT Bold" panose="020F0704030504030204" pitchFamily="34" charset="0"/>
              </a:rPr>
              <a:t> </a:t>
            </a:r>
            <a:r>
              <a:rPr lang="hu-HU" sz="1800" dirty="0" err="1">
                <a:latin typeface="Arial Rounded MT Bold" panose="020F0704030504030204" pitchFamily="34" charset="0"/>
              </a:rPr>
              <a:t>signature</a:t>
            </a:r>
            <a:endParaRPr lang="hu-HU" sz="1800" dirty="0">
              <a:latin typeface="Arial Rounded MT Bold" panose="020F0704030504030204" pitchFamily="34" charset="0"/>
            </a:endParaRPr>
          </a:p>
          <a:p>
            <a:pPr lvl="1"/>
            <a:r>
              <a:rPr lang="hu-HU" sz="1800" dirty="0" err="1">
                <a:latin typeface="Arial Rounded MT Bold" panose="020F0704030504030204" pitchFamily="34" charset="0"/>
              </a:rPr>
              <a:t>Custom</a:t>
            </a:r>
            <a:endParaRPr lang="hu-HU" sz="1800" dirty="0">
              <a:latin typeface="Arial Rounded MT Bold" panose="020F0704030504030204" pitchFamily="34" charset="0"/>
            </a:endParaRPr>
          </a:p>
          <a:p>
            <a:r>
              <a:rPr lang="hu-HU" sz="2000" dirty="0">
                <a:latin typeface="Arial Rounded MT Bold" panose="020F0704030504030204" pitchFamily="34" charset="0"/>
              </a:rPr>
              <a:t>Példány = precízen definiált és értékkel ellátott</a:t>
            </a:r>
          </a:p>
        </p:txBody>
      </p:sp>
    </p:spTree>
    <p:extLst>
      <p:ext uri="{BB962C8B-B14F-4D97-AF65-F5344CB8AC3E}">
        <p14:creationId xmlns:p14="http://schemas.microsoft.com/office/powerpoint/2010/main" val="282847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BAE5A8-0E6C-4A75-AE4B-6475766C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Modern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96532F-FDF7-4D60-936C-06B2FD30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 Rounded MT Bold" panose="020F0704030504030204" pitchFamily="34" charset="0"/>
              </a:rPr>
              <a:t>Széles menü </a:t>
            </a:r>
            <a:r>
              <a:rPr lang="hu-HU" sz="2000" dirty="0" err="1">
                <a:latin typeface="Arial Rounded MT Bold" panose="020F0704030504030204" pitchFamily="34" charset="0"/>
              </a:rPr>
              <a:t>vs</a:t>
            </a:r>
            <a:r>
              <a:rPr lang="hu-HU" sz="2000" dirty="0">
                <a:latin typeface="Arial Rounded MT Bold" panose="020F0704030504030204" pitchFamily="34" charset="0"/>
              </a:rPr>
              <a:t>. mély menü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Információ gazdag </a:t>
            </a:r>
            <a:r>
              <a:rPr lang="hu-HU" sz="2000" dirty="0" err="1">
                <a:latin typeface="Arial Rounded MT Bold" panose="020F0704030504030204" pitchFamily="34" charset="0"/>
              </a:rPr>
              <a:t>vs</a:t>
            </a:r>
            <a:r>
              <a:rPr lang="hu-HU" sz="2000" dirty="0">
                <a:latin typeface="Arial Rounded MT Bold" panose="020F0704030504030204" pitchFamily="34" charset="0"/>
              </a:rPr>
              <a:t>. Átlátható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Szögletes </a:t>
            </a:r>
            <a:r>
              <a:rPr lang="hu-HU" sz="2000" dirty="0" err="1">
                <a:latin typeface="Arial Rounded MT Bold" panose="020F0704030504030204" pitchFamily="34" charset="0"/>
              </a:rPr>
              <a:t>vs</a:t>
            </a:r>
            <a:r>
              <a:rPr lang="hu-HU" sz="2000" dirty="0">
                <a:latin typeface="Arial Rounded MT Bold" panose="020F0704030504030204" pitchFamily="34" charset="0"/>
              </a:rPr>
              <a:t>. Kerek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Szöveg </a:t>
            </a:r>
            <a:r>
              <a:rPr lang="hu-HU" sz="2000" dirty="0" err="1">
                <a:latin typeface="Arial Rounded MT Bold" panose="020F0704030504030204" pitchFamily="34" charset="0"/>
              </a:rPr>
              <a:t>vs</a:t>
            </a:r>
            <a:r>
              <a:rPr lang="hu-HU" sz="2000" dirty="0">
                <a:latin typeface="Arial Rounded MT Bold" panose="020F0704030504030204" pitchFamily="34" charset="0"/>
              </a:rPr>
              <a:t> ikon</a:t>
            </a:r>
          </a:p>
          <a:p>
            <a:pPr lvl="1"/>
            <a:r>
              <a:rPr lang="hu-HU" sz="1800" dirty="0">
                <a:latin typeface="Arial Rounded MT Bold" panose="020F0704030504030204" pitchFamily="34" charset="0"/>
              </a:rPr>
              <a:t>Színes </a:t>
            </a:r>
            <a:r>
              <a:rPr lang="hu-HU" sz="1800" dirty="0" err="1">
                <a:latin typeface="Arial Rounded MT Bold" panose="020F0704030504030204" pitchFamily="34" charset="0"/>
              </a:rPr>
              <a:t>vs</a:t>
            </a:r>
            <a:r>
              <a:rPr lang="hu-HU" sz="1800" dirty="0">
                <a:latin typeface="Arial Rounded MT Bold" panose="020F0704030504030204" pitchFamily="34" charset="0"/>
              </a:rPr>
              <a:t> egy szín</a:t>
            </a:r>
            <a:r>
              <a:rPr lang="hu-HU" sz="1800" b="1" dirty="0">
                <a:latin typeface="Arial Rounded MT Bold" panose="020F0704030504030204" pitchFamily="34" charset="0"/>
              </a:rPr>
              <a:t>ű</a:t>
            </a:r>
          </a:p>
          <a:p>
            <a:pPr lvl="1"/>
            <a:r>
              <a:rPr lang="hu-HU" sz="1800" b="1" dirty="0">
                <a:latin typeface="Arial Rounded MT Bold" panose="020F0704030504030204" pitchFamily="34" charset="0"/>
              </a:rPr>
              <a:t>3D </a:t>
            </a:r>
            <a:r>
              <a:rPr lang="hu-HU" sz="1800" b="1" dirty="0" err="1">
                <a:latin typeface="Arial Rounded MT Bold" panose="020F0704030504030204" pitchFamily="34" charset="0"/>
              </a:rPr>
              <a:t>vs</a:t>
            </a:r>
            <a:r>
              <a:rPr lang="hu-HU" sz="1800" b="1" dirty="0">
                <a:latin typeface="Arial Rounded MT Bold" panose="020F0704030504030204" pitchFamily="34" charset="0"/>
              </a:rPr>
              <a:t>. 2D</a:t>
            </a:r>
          </a:p>
          <a:p>
            <a:pPr lvl="1"/>
            <a:r>
              <a:rPr lang="hu-HU" sz="1800" b="1" dirty="0">
                <a:latin typeface="Arial Rounded MT Bold" panose="020F0704030504030204" pitchFamily="34" charset="0"/>
              </a:rPr>
              <a:t>Részletes </a:t>
            </a:r>
            <a:r>
              <a:rPr lang="hu-HU" sz="1800" b="1" dirty="0" err="1">
                <a:latin typeface="Arial Rounded MT Bold" panose="020F0704030504030204" pitchFamily="34" charset="0"/>
              </a:rPr>
              <a:t>vs</a:t>
            </a:r>
            <a:r>
              <a:rPr lang="hu-HU" sz="1800" b="1" dirty="0">
                <a:latin typeface="Arial Rounded MT Bold" panose="020F0704030504030204" pitchFamily="34" charset="0"/>
              </a:rPr>
              <a:t>. szimbolikus</a:t>
            </a:r>
          </a:p>
        </p:txBody>
      </p:sp>
    </p:spTree>
    <p:extLst>
      <p:ext uri="{BB962C8B-B14F-4D97-AF65-F5344CB8AC3E}">
        <p14:creationId xmlns:p14="http://schemas.microsoft.com/office/powerpoint/2010/main" val="1927213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96053C-AFA7-4372-93AE-B9F91B42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rial Rounded MT Bold" panose="020F0704030504030204" pitchFamily="34" charset="0"/>
              </a:rPr>
              <a:t>Entity</a:t>
            </a:r>
            <a:r>
              <a:rPr lang="hu-HU" dirty="0">
                <a:latin typeface="Arial Rounded MT Bold" panose="020F0704030504030204" pitchFamily="34" charset="0"/>
              </a:rPr>
              <a:t> (tervezett)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0AE5A673-4176-460C-B825-940933CD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739" b="1674"/>
          <a:stretch/>
        </p:blipFill>
        <p:spPr>
          <a:xfrm>
            <a:off x="4090507" y="2841763"/>
            <a:ext cx="7508458" cy="2992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482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26B6CDD-3F8F-43DC-9B29-497740EB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rial Rounded MT Bold" panose="020F0704030504030204" pitchFamily="34" charset="0"/>
              </a:rPr>
              <a:t>Entity</a:t>
            </a:r>
            <a:r>
              <a:rPr lang="hu-HU" dirty="0">
                <a:latin typeface="Arial Rounded MT Bold" panose="020F0704030504030204" pitchFamily="34" charset="0"/>
              </a:rPr>
              <a:t> (implementáció)</a:t>
            </a:r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A29E6835-A616-4493-81D2-791726DE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0002" y="2196661"/>
            <a:ext cx="851508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252413-3CE5-4EB9-BDDC-3B035A64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rial Rounded MT Bold" panose="020F0704030504030204" pitchFamily="34" charset="0"/>
              </a:rPr>
              <a:t>Layout</a:t>
            </a:r>
            <a:r>
              <a:rPr lang="hu-HU" dirty="0">
                <a:latin typeface="Arial Rounded MT Bold" panose="020F0704030504030204" pitchFamily="34" charset="0"/>
              </a:rPr>
              <a:t> és menü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EEF61-438C-4043-9974-CAC4BD0C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 Rounded MT Bold" panose="020F0704030504030204" pitchFamily="34" charset="0"/>
              </a:rPr>
              <a:t>Belépési felület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Modell kezel</a:t>
            </a:r>
            <a:r>
              <a:rPr lang="hu-HU" sz="2000" b="1" dirty="0">
                <a:latin typeface="Arial Rounded MT Bold" panose="020F0704030504030204" pitchFamily="34" charset="0"/>
              </a:rPr>
              <a:t>ő</a:t>
            </a:r>
            <a:endParaRPr lang="hu-HU" sz="2000" dirty="0">
              <a:latin typeface="Arial Rounded MT Bold" panose="020F0704030504030204" pitchFamily="34" charset="0"/>
            </a:endParaRPr>
          </a:p>
          <a:p>
            <a:r>
              <a:rPr lang="hu-HU" sz="2000" dirty="0">
                <a:latin typeface="Arial Rounded MT Bold" panose="020F0704030504030204" pitchFamily="34" charset="0"/>
              </a:rPr>
              <a:t>Modell szerkeszt</a:t>
            </a:r>
            <a:r>
              <a:rPr lang="hu-HU" sz="2000" b="1" dirty="0">
                <a:latin typeface="Arial Rounded MT Bold" panose="020F0704030504030204" pitchFamily="34" charset="0"/>
              </a:rPr>
              <a:t>ő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Új modellben csak a Komplex </a:t>
            </a:r>
            <a:r>
              <a:rPr lang="hu-HU" sz="2000" dirty="0" err="1">
                <a:latin typeface="Arial Rounded MT Bold" panose="020F0704030504030204" pitchFamily="34" charset="0"/>
              </a:rPr>
              <a:t>Entity</a:t>
            </a:r>
            <a:r>
              <a:rPr lang="hu-HU" sz="2000" dirty="0">
                <a:latin typeface="Arial Rounded MT Bold" panose="020F0704030504030204" pitchFamily="34" charset="0"/>
              </a:rPr>
              <a:t> jelenik meg! Ebb</a:t>
            </a:r>
            <a:r>
              <a:rPr lang="hu-HU" sz="2000" b="1" dirty="0">
                <a:latin typeface="Arial Rounded MT Bold" panose="020F0704030504030204" pitchFamily="34" charset="0"/>
              </a:rPr>
              <a:t>ő</a:t>
            </a:r>
            <a:r>
              <a:rPr lang="hu-HU" sz="2000" dirty="0">
                <a:latin typeface="Arial Rounded MT Bold" panose="020F0704030504030204" pitchFamily="34" charset="0"/>
              </a:rPr>
              <a:t>l kell „leszármaztatni” minden további </a:t>
            </a:r>
            <a:r>
              <a:rPr lang="hu-HU" sz="2000" dirty="0" err="1">
                <a:latin typeface="Arial Rounded MT Bold" panose="020F0704030504030204" pitchFamily="34" charset="0"/>
              </a:rPr>
              <a:t>Entity</a:t>
            </a:r>
            <a:r>
              <a:rPr lang="hu-HU" sz="2000" dirty="0">
                <a:latin typeface="Arial Rounded MT Bold" panose="020F0704030504030204" pitchFamily="34" charset="0"/>
              </a:rPr>
              <a:t>-t.</a:t>
            </a:r>
          </a:p>
        </p:txBody>
      </p:sp>
    </p:spTree>
    <p:extLst>
      <p:ext uri="{BB962C8B-B14F-4D97-AF65-F5344CB8AC3E}">
        <p14:creationId xmlns:p14="http://schemas.microsoft.com/office/powerpoint/2010/main" val="2005783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D328A3-EB5B-4270-9512-8EEDF4ED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konklúzió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0E84A-3769-4AA7-893E-56D27091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 Rounded MT Bold" panose="020F0704030504030204" pitchFamily="34" charset="0"/>
              </a:rPr>
              <a:t>Sok alapértelmezés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Kapcsolatok közvetett feltüntetése</a:t>
            </a:r>
          </a:p>
          <a:p>
            <a:r>
              <a:rPr lang="hu-HU" sz="2000" dirty="0">
                <a:latin typeface="Arial Rounded MT Bold" panose="020F0704030504030204" pitchFamily="34" charset="0"/>
              </a:rPr>
              <a:t>Mit feltételez a felhasználó?</a:t>
            </a:r>
          </a:p>
        </p:txBody>
      </p:sp>
    </p:spTree>
    <p:extLst>
      <p:ext uri="{BB962C8B-B14F-4D97-AF65-F5344CB8AC3E}">
        <p14:creationId xmlns:p14="http://schemas.microsoft.com/office/powerpoint/2010/main" val="35228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3BDF55-98EB-40E6-B4AC-D180B07A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További tervek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B3AE6D-0B3C-45E0-B2DE-0159E4F4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 Rounded MT Bold" panose="020F0704030504030204" pitchFamily="34" charset="0"/>
              </a:rPr>
              <a:t>Fejlett animációk</a:t>
            </a:r>
          </a:p>
          <a:p>
            <a:r>
              <a:rPr lang="hu-HU" sz="2000" dirty="0" err="1">
                <a:latin typeface="Arial Rounded MT Bold" panose="020F0704030504030204" pitchFamily="34" charset="0"/>
              </a:rPr>
              <a:t>Drag</a:t>
            </a:r>
            <a:r>
              <a:rPr lang="hu-HU" sz="2000" dirty="0">
                <a:latin typeface="Arial Rounded MT Bold" panose="020F0704030504030204" pitchFamily="34" charset="0"/>
              </a:rPr>
              <a:t> and </a:t>
            </a:r>
            <a:r>
              <a:rPr lang="hu-HU" sz="2000" dirty="0" err="1">
                <a:latin typeface="Arial Rounded MT Bold" panose="020F0704030504030204" pitchFamily="34" charset="0"/>
              </a:rPr>
              <a:t>Drop</a:t>
            </a:r>
            <a:endParaRPr lang="hu-HU" sz="2000" dirty="0">
              <a:latin typeface="Arial Rounded MT Bold" panose="020F0704030504030204" pitchFamily="34" charset="0"/>
            </a:endParaRPr>
          </a:p>
          <a:p>
            <a:r>
              <a:rPr lang="hu-HU" sz="2000" dirty="0" err="1">
                <a:latin typeface="Arial Rounded MT Bold" panose="020F0704030504030204" pitchFamily="34" charset="0"/>
              </a:rPr>
              <a:t>Autofil</a:t>
            </a:r>
            <a:endParaRPr lang="hu-HU" sz="2000" dirty="0">
              <a:latin typeface="Arial Rounded MT Bold" panose="020F0704030504030204" pitchFamily="34" charset="0"/>
            </a:endParaRPr>
          </a:p>
          <a:p>
            <a:r>
              <a:rPr lang="hu-HU" sz="2000" dirty="0">
                <a:latin typeface="Arial Rounded MT Bold" panose="020F0704030504030204" pitchFamily="34" charset="0"/>
              </a:rPr>
              <a:t>A szerver implementálása</a:t>
            </a:r>
          </a:p>
          <a:p>
            <a:endParaRPr lang="hu-HU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139</Words>
  <Application>Microsoft Office PowerPoint</Application>
  <PresentationFormat>Szélesvásznú</PresentationFormat>
  <Paragraphs>43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Century Gothic</vt:lpstr>
      <vt:lpstr>Kondenzcsík</vt:lpstr>
      <vt:lpstr>Vizualizáció  n-szintű metamodellező rendszerhez</vt:lpstr>
      <vt:lpstr>feladat</vt:lpstr>
      <vt:lpstr>DMLA</vt:lpstr>
      <vt:lpstr>Modern design</vt:lpstr>
      <vt:lpstr>Entity (tervezett)</vt:lpstr>
      <vt:lpstr>Entity (implementáció)</vt:lpstr>
      <vt:lpstr>Layout és menü</vt:lpstr>
      <vt:lpstr>konklúzió</vt:lpstr>
      <vt:lpstr>További tervek</vt:lpstr>
      <vt:lpstr>Köszönöm a figyelmet!</vt:lpstr>
      <vt:lpstr>Várom a kérdéseket!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n-szintű metamodellező rendszerhez</dc:title>
  <dc:creator>Ákos Holló-Szabó</dc:creator>
  <cp:lastModifiedBy>Ákos Holló-Szabó</cp:lastModifiedBy>
  <cp:revision>8</cp:revision>
  <dcterms:created xsi:type="dcterms:W3CDTF">2020-05-25T14:53:02Z</dcterms:created>
  <dcterms:modified xsi:type="dcterms:W3CDTF">2020-05-26T14:49:57Z</dcterms:modified>
</cp:coreProperties>
</file>