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Microsoft Windows NT 10.0"/>
  <p1:tag xmlns:p1="http://schemas.openxmlformats.org/presentationml/2006/main" name="AS_OS" val="Microsoft Windows NT 10.0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2021-11-19T11:19:33.4870000Z</dcterms:created>
  <dcterms:modified xsi:type="dcterms:W3CDTF">2021-11-19T11:19:33.4870000Z</dcterms:modified>
</cp:coreProperties>
</file>